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5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74" r:id="rId4"/>
    <p:sldId id="522" r:id="rId5"/>
    <p:sldId id="523" r:id="rId6"/>
    <p:sldId id="257" r:id="rId7"/>
    <p:sldId id="271" r:id="rId8"/>
    <p:sldId id="308" r:id="rId9"/>
    <p:sldId id="260" r:id="rId10"/>
    <p:sldId id="261" r:id="rId11"/>
    <p:sldId id="262" r:id="rId12"/>
    <p:sldId id="275" r:id="rId13"/>
    <p:sldId id="272" r:id="rId14"/>
    <p:sldId id="521" r:id="rId15"/>
    <p:sldId id="263" r:id="rId16"/>
    <p:sldId id="265" r:id="rId17"/>
    <p:sldId id="266" r:id="rId18"/>
    <p:sldId id="276" r:id="rId19"/>
    <p:sldId id="267" r:id="rId20"/>
    <p:sldId id="520" r:id="rId21"/>
    <p:sldId id="268" r:id="rId22"/>
    <p:sldId id="269" r:id="rId23"/>
    <p:sldId id="270" r:id="rId24"/>
    <p:sldId id="277" r:id="rId25"/>
    <p:sldId id="273" r:id="rId26"/>
    <p:sldId id="279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09649-CF0E-40AB-8B71-14BE06307918}" type="doc">
      <dgm:prSet loTypeId="urn:microsoft.com/office/officeart/2005/8/layout/radial6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AFBAE20-25D9-4E5B-B010-753AE5BD858D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r>
            <a:rPr lang="ko-KR" sz="2400" b="1" dirty="0"/>
            <a:t>영혼 </a:t>
          </a:r>
          <a:r>
            <a:rPr lang="en-GB" altLang="ko-KR" sz="2100" dirty="0"/>
            <a:t> </a:t>
          </a:r>
        </a:p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r>
            <a:rPr lang="en-GB" sz="2100" dirty="0"/>
            <a:t>(the soul, inner heart)</a:t>
          </a:r>
        </a:p>
      </dgm:t>
    </dgm:pt>
    <dgm:pt modelId="{C512115F-3009-45D5-83A0-E677DD756C2F}" type="parTrans" cxnId="{98AE19F9-84EC-47BA-A6DE-6CBB774233AC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endParaRPr lang="en-GB"/>
        </a:p>
      </dgm:t>
    </dgm:pt>
    <dgm:pt modelId="{7B2EF37A-C923-4E16-96B7-0B0BF3AF5D4C}" type="sibTrans" cxnId="{98AE19F9-84EC-47BA-A6DE-6CBB774233AC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endParaRPr lang="en-GB"/>
        </a:p>
      </dgm:t>
    </dgm:pt>
    <dgm:pt modelId="{59D40375-9F67-4552-A5CE-2D6134BD3AA3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r>
            <a:rPr lang="ko-KR" sz="2000" b="1" dirty="0"/>
            <a:t>지</a:t>
          </a:r>
          <a:r>
            <a:rPr lang="ko-KR" sz="1300" dirty="0"/>
            <a:t> </a:t>
          </a:r>
          <a:r>
            <a:rPr lang="en-GB" sz="1300" dirty="0"/>
            <a:t>(intellect,</a:t>
          </a:r>
          <a:r>
            <a:rPr lang="ko-KR" sz="1300" dirty="0"/>
            <a:t> </a:t>
          </a:r>
          <a:r>
            <a:rPr lang="en-GB" sz="1300" dirty="0"/>
            <a:t>mind)</a:t>
          </a:r>
        </a:p>
      </dgm:t>
    </dgm:pt>
    <dgm:pt modelId="{2339FD1F-4F2C-40DE-A1FD-07059F7D886B}" type="parTrans" cxnId="{4B3AE6F6-6DCF-40BC-AF61-8D443D4E413B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endParaRPr lang="en-GB"/>
        </a:p>
      </dgm:t>
    </dgm:pt>
    <dgm:pt modelId="{C7ACAD24-A90D-4760-9BCC-9FA451773AE4}" type="sibTrans" cxnId="{4B3AE6F6-6DCF-40BC-AF61-8D443D4E413B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endParaRPr lang="en-GB"/>
        </a:p>
      </dgm:t>
    </dgm:pt>
    <dgm:pt modelId="{F83EB30F-59FD-4FFF-88B0-DC04120AB34D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r>
            <a:rPr lang="ko-KR" sz="2000" b="1" dirty="0"/>
            <a:t>정</a:t>
          </a:r>
          <a:r>
            <a:rPr lang="ko-KR" sz="1300" dirty="0"/>
            <a:t> </a:t>
          </a:r>
          <a:endParaRPr lang="en-GB" altLang="ko-KR" sz="1300" dirty="0"/>
        </a:p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r>
            <a:rPr lang="en-GB" sz="1300" dirty="0"/>
            <a:t>(heart, perceptive)</a:t>
          </a:r>
        </a:p>
      </dgm:t>
    </dgm:pt>
    <dgm:pt modelId="{A3BF352B-0DD9-4C8D-9DDC-78D3DC33D3DE}" type="parTrans" cxnId="{4140CA32-229E-4D5E-9EBD-AA0C977582FA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endParaRPr lang="en-GB"/>
        </a:p>
      </dgm:t>
    </dgm:pt>
    <dgm:pt modelId="{CDC11DB8-C228-48FE-930E-D4EFE60008AC}" type="sibTrans" cxnId="{4140CA32-229E-4D5E-9EBD-AA0C977582FA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endParaRPr lang="en-GB"/>
        </a:p>
      </dgm:t>
    </dgm:pt>
    <dgm:pt modelId="{EA18346D-9EDD-4136-987E-A840753D21F4}">
      <dgm:prSet custT="1"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r>
            <a:rPr lang="ko-KR" sz="2000" b="1" dirty="0"/>
            <a:t>의 </a:t>
          </a:r>
          <a:endParaRPr lang="en-GB" altLang="ko-KR" sz="2000" b="1" dirty="0"/>
        </a:p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r>
            <a:rPr lang="en-GB" sz="1300" dirty="0"/>
            <a:t>(will, interactive)</a:t>
          </a:r>
        </a:p>
      </dgm:t>
    </dgm:pt>
    <dgm:pt modelId="{681BDEED-136E-4F1A-AF99-2E248A94DA12}" type="parTrans" cxnId="{001C874F-62AA-465C-8F14-D1B7DAE721AB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endParaRPr lang="en-GB"/>
        </a:p>
      </dgm:t>
    </dgm:pt>
    <dgm:pt modelId="{8D7D94EC-EB2A-43BD-934A-52CC17DEEEC5}" type="sibTrans" cxnId="{001C874F-62AA-465C-8F14-D1B7DAE721AB}">
      <dgm:prSet/>
      <dgm:spPr/>
      <dgm:t>
        <a:bodyPr/>
        <a:lstStyle/>
        <a:p>
          <a:pPr>
            <a:lnSpc>
              <a:spcPct val="70000"/>
            </a:lnSpc>
            <a:spcBef>
              <a:spcPts val="0"/>
            </a:spcBef>
            <a:spcAft>
              <a:spcPts val="600"/>
            </a:spcAft>
          </a:pPr>
          <a:endParaRPr lang="en-GB"/>
        </a:p>
      </dgm:t>
    </dgm:pt>
    <dgm:pt modelId="{122AB336-3CB5-4C54-9F80-1574A29579F5}" type="pres">
      <dgm:prSet presAssocID="{9A909649-CF0E-40AB-8B71-14BE0630791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7DF407-CC5A-418E-AA16-F92037D3EB94}" type="pres">
      <dgm:prSet presAssocID="{FAFBAE20-25D9-4E5B-B010-753AE5BD858D}" presName="centerShape" presStyleLbl="node0" presStyleIdx="0" presStyleCnt="1"/>
      <dgm:spPr/>
    </dgm:pt>
    <dgm:pt modelId="{83E1393F-0522-4C5F-885D-AFD0E079DB75}" type="pres">
      <dgm:prSet presAssocID="{59D40375-9F67-4552-A5CE-2D6134BD3AA3}" presName="node" presStyleLbl="node1" presStyleIdx="0" presStyleCnt="3">
        <dgm:presLayoutVars>
          <dgm:bulletEnabled val="1"/>
        </dgm:presLayoutVars>
      </dgm:prSet>
      <dgm:spPr/>
    </dgm:pt>
    <dgm:pt modelId="{A54C3FE9-338E-4162-A11E-60988D3D3DD6}" type="pres">
      <dgm:prSet presAssocID="{59D40375-9F67-4552-A5CE-2D6134BD3AA3}" presName="dummy" presStyleCnt="0"/>
      <dgm:spPr/>
    </dgm:pt>
    <dgm:pt modelId="{78E23CE2-319F-40F3-80B6-C701DECCF8BF}" type="pres">
      <dgm:prSet presAssocID="{C7ACAD24-A90D-4760-9BCC-9FA451773AE4}" presName="sibTrans" presStyleLbl="sibTrans2D1" presStyleIdx="0" presStyleCnt="3"/>
      <dgm:spPr/>
    </dgm:pt>
    <dgm:pt modelId="{E38F1825-BD5D-4587-87BB-D9A5B65AFD52}" type="pres">
      <dgm:prSet presAssocID="{F83EB30F-59FD-4FFF-88B0-DC04120AB34D}" presName="node" presStyleLbl="node1" presStyleIdx="1" presStyleCnt="3">
        <dgm:presLayoutVars>
          <dgm:bulletEnabled val="1"/>
        </dgm:presLayoutVars>
      </dgm:prSet>
      <dgm:spPr/>
    </dgm:pt>
    <dgm:pt modelId="{C653C850-7734-4762-9143-AB330A508BB0}" type="pres">
      <dgm:prSet presAssocID="{F83EB30F-59FD-4FFF-88B0-DC04120AB34D}" presName="dummy" presStyleCnt="0"/>
      <dgm:spPr/>
    </dgm:pt>
    <dgm:pt modelId="{AF5F85EE-07BC-420E-83D5-75EDCD30A33F}" type="pres">
      <dgm:prSet presAssocID="{CDC11DB8-C228-48FE-930E-D4EFE60008AC}" presName="sibTrans" presStyleLbl="sibTrans2D1" presStyleIdx="1" presStyleCnt="3"/>
      <dgm:spPr/>
    </dgm:pt>
    <dgm:pt modelId="{031D221F-6384-4F16-97D6-3C0B3AE5E2BB}" type="pres">
      <dgm:prSet presAssocID="{EA18346D-9EDD-4136-987E-A840753D21F4}" presName="node" presStyleLbl="node1" presStyleIdx="2" presStyleCnt="3">
        <dgm:presLayoutVars>
          <dgm:bulletEnabled val="1"/>
        </dgm:presLayoutVars>
      </dgm:prSet>
      <dgm:spPr/>
    </dgm:pt>
    <dgm:pt modelId="{F8BCFF27-3979-431B-8EC4-35C7E95E80EA}" type="pres">
      <dgm:prSet presAssocID="{EA18346D-9EDD-4136-987E-A840753D21F4}" presName="dummy" presStyleCnt="0"/>
      <dgm:spPr/>
    </dgm:pt>
    <dgm:pt modelId="{703C4827-0067-4038-9D0B-001616C93D06}" type="pres">
      <dgm:prSet presAssocID="{8D7D94EC-EB2A-43BD-934A-52CC17DEEEC5}" presName="sibTrans" presStyleLbl="sibTrans2D1" presStyleIdx="2" presStyleCnt="3" custLinFactNeighborX="-1310" custLinFactNeighborY="-1067"/>
      <dgm:spPr/>
    </dgm:pt>
  </dgm:ptLst>
  <dgm:cxnLst>
    <dgm:cxn modelId="{1BB95E08-F060-414E-8D9C-D19A6A38A69B}" type="presOf" srcId="{59D40375-9F67-4552-A5CE-2D6134BD3AA3}" destId="{83E1393F-0522-4C5F-885D-AFD0E079DB75}" srcOrd="0" destOrd="0" presId="urn:microsoft.com/office/officeart/2005/8/layout/radial6"/>
    <dgm:cxn modelId="{A13A4019-A6DC-4150-9B08-C03479023FA3}" type="presOf" srcId="{EA18346D-9EDD-4136-987E-A840753D21F4}" destId="{031D221F-6384-4F16-97D6-3C0B3AE5E2BB}" srcOrd="0" destOrd="0" presId="urn:microsoft.com/office/officeart/2005/8/layout/radial6"/>
    <dgm:cxn modelId="{4140CA32-229E-4D5E-9EBD-AA0C977582FA}" srcId="{FAFBAE20-25D9-4E5B-B010-753AE5BD858D}" destId="{F83EB30F-59FD-4FFF-88B0-DC04120AB34D}" srcOrd="1" destOrd="0" parTransId="{A3BF352B-0DD9-4C8D-9DDC-78D3DC33D3DE}" sibTransId="{CDC11DB8-C228-48FE-930E-D4EFE60008AC}"/>
    <dgm:cxn modelId="{74E09B69-5125-4BCE-BD3A-0DA0C5D00E8D}" type="presOf" srcId="{C7ACAD24-A90D-4760-9BCC-9FA451773AE4}" destId="{78E23CE2-319F-40F3-80B6-C701DECCF8BF}" srcOrd="0" destOrd="0" presId="urn:microsoft.com/office/officeart/2005/8/layout/radial6"/>
    <dgm:cxn modelId="{001C874F-62AA-465C-8F14-D1B7DAE721AB}" srcId="{FAFBAE20-25D9-4E5B-B010-753AE5BD858D}" destId="{EA18346D-9EDD-4136-987E-A840753D21F4}" srcOrd="2" destOrd="0" parTransId="{681BDEED-136E-4F1A-AF99-2E248A94DA12}" sibTransId="{8D7D94EC-EB2A-43BD-934A-52CC17DEEEC5}"/>
    <dgm:cxn modelId="{6AB9B955-60CE-4BFF-B90B-3D84B9C27A6F}" type="presOf" srcId="{CDC11DB8-C228-48FE-930E-D4EFE60008AC}" destId="{AF5F85EE-07BC-420E-83D5-75EDCD30A33F}" srcOrd="0" destOrd="0" presId="urn:microsoft.com/office/officeart/2005/8/layout/radial6"/>
    <dgm:cxn modelId="{0614C681-AD7E-495C-BFCD-BB7B185FF348}" type="presOf" srcId="{F83EB30F-59FD-4FFF-88B0-DC04120AB34D}" destId="{E38F1825-BD5D-4587-87BB-D9A5B65AFD52}" srcOrd="0" destOrd="0" presId="urn:microsoft.com/office/officeart/2005/8/layout/radial6"/>
    <dgm:cxn modelId="{E2CE5086-09D4-497B-8917-AA2A81046A0F}" type="presOf" srcId="{8D7D94EC-EB2A-43BD-934A-52CC17DEEEC5}" destId="{703C4827-0067-4038-9D0B-001616C93D06}" srcOrd="0" destOrd="0" presId="urn:microsoft.com/office/officeart/2005/8/layout/radial6"/>
    <dgm:cxn modelId="{EE4A76BE-ADDF-4A3D-88D7-0220888C6CFF}" type="presOf" srcId="{FAFBAE20-25D9-4E5B-B010-753AE5BD858D}" destId="{3F7DF407-CC5A-418E-AA16-F92037D3EB94}" srcOrd="0" destOrd="0" presId="urn:microsoft.com/office/officeart/2005/8/layout/radial6"/>
    <dgm:cxn modelId="{083398D2-8B74-4D46-8B6C-6A94D7809DCE}" type="presOf" srcId="{9A909649-CF0E-40AB-8B71-14BE06307918}" destId="{122AB336-3CB5-4C54-9F80-1574A29579F5}" srcOrd="0" destOrd="0" presId="urn:microsoft.com/office/officeart/2005/8/layout/radial6"/>
    <dgm:cxn modelId="{4B3AE6F6-6DCF-40BC-AF61-8D443D4E413B}" srcId="{FAFBAE20-25D9-4E5B-B010-753AE5BD858D}" destId="{59D40375-9F67-4552-A5CE-2D6134BD3AA3}" srcOrd="0" destOrd="0" parTransId="{2339FD1F-4F2C-40DE-A1FD-07059F7D886B}" sibTransId="{C7ACAD24-A90D-4760-9BCC-9FA451773AE4}"/>
    <dgm:cxn modelId="{98AE19F9-84EC-47BA-A6DE-6CBB774233AC}" srcId="{9A909649-CF0E-40AB-8B71-14BE06307918}" destId="{FAFBAE20-25D9-4E5B-B010-753AE5BD858D}" srcOrd="0" destOrd="0" parTransId="{C512115F-3009-45D5-83A0-E677DD756C2F}" sibTransId="{7B2EF37A-C923-4E16-96B7-0B0BF3AF5D4C}"/>
    <dgm:cxn modelId="{12480443-7C4E-4FAE-9273-96DC9D733042}" type="presParOf" srcId="{122AB336-3CB5-4C54-9F80-1574A29579F5}" destId="{3F7DF407-CC5A-418E-AA16-F92037D3EB94}" srcOrd="0" destOrd="0" presId="urn:microsoft.com/office/officeart/2005/8/layout/radial6"/>
    <dgm:cxn modelId="{B5082F70-C347-4322-9049-B6B279DDCE51}" type="presParOf" srcId="{122AB336-3CB5-4C54-9F80-1574A29579F5}" destId="{83E1393F-0522-4C5F-885D-AFD0E079DB75}" srcOrd="1" destOrd="0" presId="urn:microsoft.com/office/officeart/2005/8/layout/radial6"/>
    <dgm:cxn modelId="{20022905-27A9-4A14-9874-6D8F5F6B364A}" type="presParOf" srcId="{122AB336-3CB5-4C54-9F80-1574A29579F5}" destId="{A54C3FE9-338E-4162-A11E-60988D3D3DD6}" srcOrd="2" destOrd="0" presId="urn:microsoft.com/office/officeart/2005/8/layout/radial6"/>
    <dgm:cxn modelId="{084834A4-1B6C-40AC-9036-7085F0A3148C}" type="presParOf" srcId="{122AB336-3CB5-4C54-9F80-1574A29579F5}" destId="{78E23CE2-319F-40F3-80B6-C701DECCF8BF}" srcOrd="3" destOrd="0" presId="urn:microsoft.com/office/officeart/2005/8/layout/radial6"/>
    <dgm:cxn modelId="{66F479AE-BE47-483A-9E44-4611324762D1}" type="presParOf" srcId="{122AB336-3CB5-4C54-9F80-1574A29579F5}" destId="{E38F1825-BD5D-4587-87BB-D9A5B65AFD52}" srcOrd="4" destOrd="0" presId="urn:microsoft.com/office/officeart/2005/8/layout/radial6"/>
    <dgm:cxn modelId="{DD3E5580-B980-4FD0-9197-F873B38C20BD}" type="presParOf" srcId="{122AB336-3CB5-4C54-9F80-1574A29579F5}" destId="{C653C850-7734-4762-9143-AB330A508BB0}" srcOrd="5" destOrd="0" presId="urn:microsoft.com/office/officeart/2005/8/layout/radial6"/>
    <dgm:cxn modelId="{D378F658-CF49-48CE-BDC0-735166C94793}" type="presParOf" srcId="{122AB336-3CB5-4C54-9F80-1574A29579F5}" destId="{AF5F85EE-07BC-420E-83D5-75EDCD30A33F}" srcOrd="6" destOrd="0" presId="urn:microsoft.com/office/officeart/2005/8/layout/radial6"/>
    <dgm:cxn modelId="{87AFC578-D82C-40BE-9635-B6532709842B}" type="presParOf" srcId="{122AB336-3CB5-4C54-9F80-1574A29579F5}" destId="{031D221F-6384-4F16-97D6-3C0B3AE5E2BB}" srcOrd="7" destOrd="0" presId="urn:microsoft.com/office/officeart/2005/8/layout/radial6"/>
    <dgm:cxn modelId="{3112C667-D9B6-463E-833C-697A62556217}" type="presParOf" srcId="{122AB336-3CB5-4C54-9F80-1574A29579F5}" destId="{F8BCFF27-3979-431B-8EC4-35C7E95E80EA}" srcOrd="8" destOrd="0" presId="urn:microsoft.com/office/officeart/2005/8/layout/radial6"/>
    <dgm:cxn modelId="{F1B9ECDA-7D8A-4BB1-A582-B96B09695674}" type="presParOf" srcId="{122AB336-3CB5-4C54-9F80-1574A29579F5}" destId="{703C4827-0067-4038-9D0B-001616C93D0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7907FB-8ACA-4027-BE15-516C1E305D1E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1437D2DD-98F0-418F-88C1-7D3D6791F4D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ko-KR" sz="1800" dirty="0"/>
            <a:t>모든 신앙의 공동체는 목적이 확실해야 하고 간접비용 </a:t>
          </a:r>
          <a:r>
            <a:rPr lang="en-GB" sz="1800" dirty="0"/>
            <a:t>(overhead cost)</a:t>
          </a:r>
          <a:r>
            <a:rPr lang="ko-KR" sz="1800" dirty="0"/>
            <a:t>가 최소화 되어야 함</a:t>
          </a:r>
          <a:endParaRPr lang="en-GB" sz="1800" dirty="0"/>
        </a:p>
      </dgm:t>
    </dgm:pt>
    <dgm:pt modelId="{4BE16DA7-90C4-4120-A231-22375EC4A844}" type="parTrans" cxnId="{30730210-FF1F-4942-AF24-FF8F6DF4A51F}">
      <dgm:prSet/>
      <dgm:spPr/>
      <dgm:t>
        <a:bodyPr/>
        <a:lstStyle/>
        <a:p>
          <a:pPr>
            <a:lnSpc>
              <a:spcPct val="70000"/>
            </a:lnSpc>
          </a:pPr>
          <a:endParaRPr lang="en-GB" sz="1800"/>
        </a:p>
      </dgm:t>
    </dgm:pt>
    <dgm:pt modelId="{8D9B0D37-EA66-4332-A6CD-77B16E2A4700}" type="sibTrans" cxnId="{30730210-FF1F-4942-AF24-FF8F6DF4A51F}">
      <dgm:prSet/>
      <dgm:spPr/>
      <dgm:t>
        <a:bodyPr/>
        <a:lstStyle/>
        <a:p>
          <a:pPr>
            <a:lnSpc>
              <a:spcPct val="70000"/>
            </a:lnSpc>
          </a:pPr>
          <a:endParaRPr lang="en-GB" sz="1800"/>
        </a:p>
      </dgm:t>
    </dgm:pt>
    <dgm:pt modelId="{B62C3E96-032B-479A-8AD2-899E84760B72}">
      <dgm:prSet custT="1"/>
      <dgm:spPr/>
      <dgm:t>
        <a:bodyPr anchor="b"/>
        <a:lstStyle/>
        <a:p>
          <a:pPr>
            <a:lnSpc>
              <a:spcPct val="70000"/>
            </a:lnSpc>
          </a:pPr>
          <a:r>
            <a:rPr lang="ko-KR" sz="1800" dirty="0"/>
            <a:t>핵심 목적이 아닌 사업은 자원하여 진행되어야 함 </a:t>
          </a:r>
          <a:endParaRPr lang="en-GB" sz="1800" dirty="0"/>
        </a:p>
      </dgm:t>
    </dgm:pt>
    <dgm:pt modelId="{5023A3D9-7D09-4BB6-8632-6B6DB37821F4}" type="parTrans" cxnId="{1D2F5876-9AEA-45FE-8C69-445393E58D92}">
      <dgm:prSet/>
      <dgm:spPr/>
      <dgm:t>
        <a:bodyPr/>
        <a:lstStyle/>
        <a:p>
          <a:pPr>
            <a:lnSpc>
              <a:spcPct val="70000"/>
            </a:lnSpc>
          </a:pPr>
          <a:endParaRPr lang="en-GB" sz="1800"/>
        </a:p>
      </dgm:t>
    </dgm:pt>
    <dgm:pt modelId="{46EBAC7B-31EE-453E-AC6F-77AAE9E85282}" type="sibTrans" cxnId="{1D2F5876-9AEA-45FE-8C69-445393E58D92}">
      <dgm:prSet/>
      <dgm:spPr/>
      <dgm:t>
        <a:bodyPr/>
        <a:lstStyle/>
        <a:p>
          <a:pPr>
            <a:lnSpc>
              <a:spcPct val="70000"/>
            </a:lnSpc>
          </a:pPr>
          <a:endParaRPr lang="en-GB" sz="1800"/>
        </a:p>
      </dgm:t>
    </dgm:pt>
    <dgm:pt modelId="{39700B02-CC85-4C42-9F33-06F840C6ED3E}" type="pres">
      <dgm:prSet presAssocID="{E37907FB-8ACA-4027-BE15-516C1E305D1E}" presName="linear" presStyleCnt="0">
        <dgm:presLayoutVars>
          <dgm:animLvl val="lvl"/>
          <dgm:resizeHandles val="exact"/>
        </dgm:presLayoutVars>
      </dgm:prSet>
      <dgm:spPr/>
    </dgm:pt>
    <dgm:pt modelId="{901064A2-A2C5-4E62-9AF0-F94F8EAF6BF8}" type="pres">
      <dgm:prSet presAssocID="{1437D2DD-98F0-418F-88C1-7D3D6791F4DC}" presName="parentText" presStyleLbl="node1" presStyleIdx="0" presStyleCnt="1" custScaleY="88251">
        <dgm:presLayoutVars>
          <dgm:chMax val="0"/>
          <dgm:bulletEnabled val="1"/>
        </dgm:presLayoutVars>
      </dgm:prSet>
      <dgm:spPr/>
    </dgm:pt>
    <dgm:pt modelId="{F1BECC2C-7EAE-4117-A865-2944D859EF21}" type="pres">
      <dgm:prSet presAssocID="{1437D2DD-98F0-418F-88C1-7D3D6791F4D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B78160D-0319-4AC9-8530-244C331A1E28}" type="presOf" srcId="{E37907FB-8ACA-4027-BE15-516C1E305D1E}" destId="{39700B02-CC85-4C42-9F33-06F840C6ED3E}" srcOrd="0" destOrd="0" presId="urn:microsoft.com/office/officeart/2005/8/layout/vList2"/>
    <dgm:cxn modelId="{30730210-FF1F-4942-AF24-FF8F6DF4A51F}" srcId="{E37907FB-8ACA-4027-BE15-516C1E305D1E}" destId="{1437D2DD-98F0-418F-88C1-7D3D6791F4DC}" srcOrd="0" destOrd="0" parTransId="{4BE16DA7-90C4-4120-A231-22375EC4A844}" sibTransId="{8D9B0D37-EA66-4332-A6CD-77B16E2A4700}"/>
    <dgm:cxn modelId="{1D2F5876-9AEA-45FE-8C69-445393E58D92}" srcId="{1437D2DD-98F0-418F-88C1-7D3D6791F4DC}" destId="{B62C3E96-032B-479A-8AD2-899E84760B72}" srcOrd="0" destOrd="0" parTransId="{5023A3D9-7D09-4BB6-8632-6B6DB37821F4}" sibTransId="{46EBAC7B-31EE-453E-AC6F-77AAE9E85282}"/>
    <dgm:cxn modelId="{D8373C92-3855-4EB3-9BD9-32B2B5836B29}" type="presOf" srcId="{1437D2DD-98F0-418F-88C1-7D3D6791F4DC}" destId="{901064A2-A2C5-4E62-9AF0-F94F8EAF6BF8}" srcOrd="0" destOrd="0" presId="urn:microsoft.com/office/officeart/2005/8/layout/vList2"/>
    <dgm:cxn modelId="{05A9B6DC-282D-4D60-A688-05C4264639C0}" type="presOf" srcId="{B62C3E96-032B-479A-8AD2-899E84760B72}" destId="{F1BECC2C-7EAE-4117-A865-2944D859EF21}" srcOrd="0" destOrd="0" presId="urn:microsoft.com/office/officeart/2005/8/layout/vList2"/>
    <dgm:cxn modelId="{D0EC7EE6-EE1C-45D0-9871-7505E00C2112}" type="presParOf" srcId="{39700B02-CC85-4C42-9F33-06F840C6ED3E}" destId="{901064A2-A2C5-4E62-9AF0-F94F8EAF6BF8}" srcOrd="0" destOrd="0" presId="urn:microsoft.com/office/officeart/2005/8/layout/vList2"/>
    <dgm:cxn modelId="{65595C3E-6810-4E00-AB09-35781CD40FE2}" type="presParOf" srcId="{39700B02-CC85-4C42-9F33-06F840C6ED3E}" destId="{F1BECC2C-7EAE-4117-A865-2944D859EF21}" srcOrd="1" destOrd="0" presId="urn:microsoft.com/office/officeart/2005/8/layout/vList2"/>
  </dgm:cxnLst>
  <dgm:bg/>
  <dgm:whole>
    <a:ln>
      <a:solidFill>
        <a:schemeClr val="bg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8D785-388A-49CF-8D0E-F23271E2370F}" type="doc">
      <dgm:prSet loTypeId="urn:microsoft.com/office/officeart/2005/8/layout/arrow2" loCatId="process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81926BD3-FCC3-47B5-935E-58FD38DFF04A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600"/>
            </a:spcAft>
          </a:pPr>
          <a:r>
            <a:rPr lang="ko-KR" sz="1600" spc="-100" baseline="0" dirty="0"/>
            <a:t>입으로 시인</a:t>
          </a:r>
          <a:r>
            <a:rPr lang="en-GB" altLang="ko-KR" sz="1600" spc="-100" baseline="0" dirty="0"/>
            <a:t>   </a:t>
          </a:r>
          <a:r>
            <a:rPr lang="en-GB" sz="1600" spc="-100" baseline="0" dirty="0"/>
            <a:t>(</a:t>
          </a:r>
          <a:r>
            <a:rPr lang="ko-KR" sz="1600" spc="-100" baseline="0" dirty="0"/>
            <a:t>지</a:t>
          </a:r>
          <a:r>
            <a:rPr lang="en-GB" sz="1600" spc="-100" baseline="0" dirty="0"/>
            <a:t>)</a:t>
          </a:r>
        </a:p>
      </dgm:t>
    </dgm:pt>
    <dgm:pt modelId="{0E72F8B6-1EF8-4B76-B279-1139BB740B8E}" type="parTrans" cxnId="{1ED02B3C-5AF8-48A4-A647-044248B33753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600"/>
            </a:spcAft>
          </a:pPr>
          <a:endParaRPr lang="en-GB" sz="1600" spc="-100" baseline="0"/>
        </a:p>
      </dgm:t>
    </dgm:pt>
    <dgm:pt modelId="{AE2051BC-1C83-4F5C-AB27-CCE9F3B3FFE3}" type="sibTrans" cxnId="{1ED02B3C-5AF8-48A4-A647-044248B33753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600"/>
            </a:spcAft>
          </a:pPr>
          <a:endParaRPr lang="en-GB" sz="1600" spc="-100" baseline="0"/>
        </a:p>
      </dgm:t>
    </dgm:pt>
    <dgm:pt modelId="{D5421F63-6621-47D1-AA91-A66ADAA69EFE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600"/>
            </a:spcAft>
          </a:pPr>
          <a:r>
            <a:rPr lang="ko-KR" sz="1600" spc="-100" baseline="0" dirty="0"/>
            <a:t>마음으로 믿음</a:t>
          </a:r>
          <a:r>
            <a:rPr lang="en-GB" altLang="ko-KR" sz="1600" spc="-100" baseline="0" dirty="0"/>
            <a:t> </a:t>
          </a:r>
          <a:r>
            <a:rPr lang="en-GB" sz="1600" spc="-100" baseline="0" dirty="0"/>
            <a:t>(</a:t>
          </a:r>
          <a:r>
            <a:rPr lang="ko-KR" sz="1600" spc="-100" baseline="0" dirty="0"/>
            <a:t>정</a:t>
          </a:r>
          <a:r>
            <a:rPr lang="en-GB" sz="1600" spc="-100" baseline="0" dirty="0"/>
            <a:t>)</a:t>
          </a:r>
        </a:p>
      </dgm:t>
    </dgm:pt>
    <dgm:pt modelId="{007F9584-A34F-4054-A83A-90F4CA0DAAD9}" type="parTrans" cxnId="{5D14A385-6345-4ECD-AE35-D3103005FC4E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600"/>
            </a:spcAft>
          </a:pPr>
          <a:endParaRPr lang="en-GB" sz="1600" spc="-100" baseline="0"/>
        </a:p>
      </dgm:t>
    </dgm:pt>
    <dgm:pt modelId="{4D26D2D2-7333-49BB-A887-2783A2351EE4}" type="sibTrans" cxnId="{5D14A385-6345-4ECD-AE35-D3103005FC4E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600"/>
            </a:spcAft>
          </a:pPr>
          <a:endParaRPr lang="en-GB" sz="1600" spc="-100" baseline="0"/>
        </a:p>
      </dgm:t>
    </dgm:pt>
    <dgm:pt modelId="{85103665-F447-4F98-B309-94A012A6A9DC}">
      <dgm:prSet custT="1"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600"/>
            </a:spcAft>
          </a:pPr>
          <a:r>
            <a:rPr lang="ko-KR" sz="1600" spc="-100" baseline="0" dirty="0"/>
            <a:t>행동으로 표현</a:t>
          </a:r>
          <a:r>
            <a:rPr lang="en-GB" altLang="ko-KR" sz="1600" spc="-100" baseline="0" dirty="0"/>
            <a:t> </a:t>
          </a:r>
          <a:r>
            <a:rPr lang="en-GB" sz="1600" spc="-100" baseline="0" dirty="0"/>
            <a:t>(</a:t>
          </a:r>
          <a:r>
            <a:rPr lang="ko-KR" sz="1600" spc="-100" baseline="0" dirty="0"/>
            <a:t>의</a:t>
          </a:r>
          <a:r>
            <a:rPr lang="en-GB" sz="1600" spc="-100" baseline="0" dirty="0"/>
            <a:t>)</a:t>
          </a:r>
        </a:p>
      </dgm:t>
    </dgm:pt>
    <dgm:pt modelId="{899F012A-6AAA-44A2-92A0-04914CF05217}" type="parTrans" cxnId="{D5DDB921-E6D7-483A-AB65-3D08C701D72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600"/>
            </a:spcAft>
          </a:pPr>
          <a:endParaRPr lang="en-GB" sz="1600" spc="-100" baseline="0"/>
        </a:p>
      </dgm:t>
    </dgm:pt>
    <dgm:pt modelId="{5FEEA2C6-77D6-4B1D-A30D-A807BBE917CD}" type="sibTrans" cxnId="{D5DDB921-E6D7-483A-AB65-3D08C701D72A}">
      <dgm:prSet/>
      <dgm:spPr/>
      <dgm:t>
        <a:bodyPr/>
        <a:lstStyle/>
        <a:p>
          <a:pPr>
            <a:lnSpc>
              <a:spcPct val="80000"/>
            </a:lnSpc>
            <a:spcBef>
              <a:spcPts val="0"/>
            </a:spcBef>
            <a:spcAft>
              <a:spcPts val="600"/>
            </a:spcAft>
          </a:pPr>
          <a:endParaRPr lang="en-GB" sz="1600" spc="-100" baseline="0"/>
        </a:p>
      </dgm:t>
    </dgm:pt>
    <dgm:pt modelId="{34E1DE49-F78E-4B71-AB6C-21A7A33928BF}" type="pres">
      <dgm:prSet presAssocID="{BAE8D785-388A-49CF-8D0E-F23271E2370F}" presName="arrowDiagram" presStyleCnt="0">
        <dgm:presLayoutVars>
          <dgm:chMax val="5"/>
          <dgm:dir/>
          <dgm:resizeHandles val="exact"/>
        </dgm:presLayoutVars>
      </dgm:prSet>
      <dgm:spPr/>
    </dgm:pt>
    <dgm:pt modelId="{9DB6AB5F-D5B7-40AB-8984-4CCCE596B11C}" type="pres">
      <dgm:prSet presAssocID="{BAE8D785-388A-49CF-8D0E-F23271E2370F}" presName="arrow" presStyleLbl="bgShp" presStyleIdx="0" presStyleCnt="1"/>
      <dgm:spPr/>
    </dgm:pt>
    <dgm:pt modelId="{F24318E2-DEE9-4964-9725-7C7614EB5D07}" type="pres">
      <dgm:prSet presAssocID="{BAE8D785-388A-49CF-8D0E-F23271E2370F}" presName="arrowDiagram3" presStyleCnt="0"/>
      <dgm:spPr/>
    </dgm:pt>
    <dgm:pt modelId="{EE695B0C-2A48-4765-9F0B-D44E2E269061}" type="pres">
      <dgm:prSet presAssocID="{81926BD3-FCC3-47B5-935E-58FD38DFF04A}" presName="bullet3a" presStyleLbl="node1" presStyleIdx="0" presStyleCnt="3"/>
      <dgm:spPr/>
    </dgm:pt>
    <dgm:pt modelId="{497C1FAD-6BD0-4615-9D97-67CDAC6E2399}" type="pres">
      <dgm:prSet presAssocID="{81926BD3-FCC3-47B5-935E-58FD38DFF04A}" presName="textBox3a" presStyleLbl="revTx" presStyleIdx="0" presStyleCnt="3" custScaleX="123282">
        <dgm:presLayoutVars>
          <dgm:bulletEnabled val="1"/>
        </dgm:presLayoutVars>
      </dgm:prSet>
      <dgm:spPr/>
    </dgm:pt>
    <dgm:pt modelId="{EAEE53EC-DC46-41A7-B19D-3D784F81838D}" type="pres">
      <dgm:prSet presAssocID="{D5421F63-6621-47D1-AA91-A66ADAA69EFE}" presName="bullet3b" presStyleLbl="node1" presStyleIdx="1" presStyleCnt="3"/>
      <dgm:spPr/>
    </dgm:pt>
    <dgm:pt modelId="{43FB69B2-B868-4DA7-98ED-05823D40B70B}" type="pres">
      <dgm:prSet presAssocID="{D5421F63-6621-47D1-AA91-A66ADAA69EFE}" presName="textBox3b" presStyleLbl="revTx" presStyleIdx="1" presStyleCnt="3" custScaleX="116822">
        <dgm:presLayoutVars>
          <dgm:bulletEnabled val="1"/>
        </dgm:presLayoutVars>
      </dgm:prSet>
      <dgm:spPr/>
    </dgm:pt>
    <dgm:pt modelId="{B2CBBFFE-614A-47F9-B216-E2B7A38FDFDA}" type="pres">
      <dgm:prSet presAssocID="{85103665-F447-4F98-B309-94A012A6A9DC}" presName="bullet3c" presStyleLbl="node1" presStyleIdx="2" presStyleCnt="3"/>
      <dgm:spPr/>
    </dgm:pt>
    <dgm:pt modelId="{EE3F3197-3F53-4541-8E8D-2B1BFDF90457}" type="pres">
      <dgm:prSet presAssocID="{85103665-F447-4F98-B309-94A012A6A9DC}" presName="textBox3c" presStyleLbl="revTx" presStyleIdx="2" presStyleCnt="3" custScaleX="124333" custScaleY="60489" custLinFactNeighborY="-14212">
        <dgm:presLayoutVars>
          <dgm:bulletEnabled val="1"/>
        </dgm:presLayoutVars>
      </dgm:prSet>
      <dgm:spPr/>
    </dgm:pt>
  </dgm:ptLst>
  <dgm:cxnLst>
    <dgm:cxn modelId="{502A3E0F-51DA-45C0-B21C-602FBF9D72DF}" type="presOf" srcId="{85103665-F447-4F98-B309-94A012A6A9DC}" destId="{EE3F3197-3F53-4541-8E8D-2B1BFDF90457}" srcOrd="0" destOrd="0" presId="urn:microsoft.com/office/officeart/2005/8/layout/arrow2"/>
    <dgm:cxn modelId="{D5DDB921-E6D7-483A-AB65-3D08C701D72A}" srcId="{BAE8D785-388A-49CF-8D0E-F23271E2370F}" destId="{85103665-F447-4F98-B309-94A012A6A9DC}" srcOrd="2" destOrd="0" parTransId="{899F012A-6AAA-44A2-92A0-04914CF05217}" sibTransId="{5FEEA2C6-77D6-4B1D-A30D-A807BBE917CD}"/>
    <dgm:cxn modelId="{1ED02B3C-5AF8-48A4-A647-044248B33753}" srcId="{BAE8D785-388A-49CF-8D0E-F23271E2370F}" destId="{81926BD3-FCC3-47B5-935E-58FD38DFF04A}" srcOrd="0" destOrd="0" parTransId="{0E72F8B6-1EF8-4B76-B279-1139BB740B8E}" sibTransId="{AE2051BC-1C83-4F5C-AB27-CCE9F3B3FFE3}"/>
    <dgm:cxn modelId="{0A63BF5A-3870-4FE8-AE0A-E9DB4BE609F9}" type="presOf" srcId="{81926BD3-FCC3-47B5-935E-58FD38DFF04A}" destId="{497C1FAD-6BD0-4615-9D97-67CDAC6E2399}" srcOrd="0" destOrd="0" presId="urn:microsoft.com/office/officeart/2005/8/layout/arrow2"/>
    <dgm:cxn modelId="{18BC7A7E-C9DB-41BE-A661-4EF07739101D}" type="presOf" srcId="{D5421F63-6621-47D1-AA91-A66ADAA69EFE}" destId="{43FB69B2-B868-4DA7-98ED-05823D40B70B}" srcOrd="0" destOrd="0" presId="urn:microsoft.com/office/officeart/2005/8/layout/arrow2"/>
    <dgm:cxn modelId="{5D14A385-6345-4ECD-AE35-D3103005FC4E}" srcId="{BAE8D785-388A-49CF-8D0E-F23271E2370F}" destId="{D5421F63-6621-47D1-AA91-A66ADAA69EFE}" srcOrd="1" destOrd="0" parTransId="{007F9584-A34F-4054-A83A-90F4CA0DAAD9}" sibTransId="{4D26D2D2-7333-49BB-A887-2783A2351EE4}"/>
    <dgm:cxn modelId="{4BF740BF-9644-42BA-AB6F-68A27E9D2956}" type="presOf" srcId="{BAE8D785-388A-49CF-8D0E-F23271E2370F}" destId="{34E1DE49-F78E-4B71-AB6C-21A7A33928BF}" srcOrd="0" destOrd="0" presId="urn:microsoft.com/office/officeart/2005/8/layout/arrow2"/>
    <dgm:cxn modelId="{FFD4022D-4B09-412F-B009-088AEF0963C7}" type="presParOf" srcId="{34E1DE49-F78E-4B71-AB6C-21A7A33928BF}" destId="{9DB6AB5F-D5B7-40AB-8984-4CCCE596B11C}" srcOrd="0" destOrd="0" presId="urn:microsoft.com/office/officeart/2005/8/layout/arrow2"/>
    <dgm:cxn modelId="{B77361F5-1B9F-4D22-810D-D1AD03D844C7}" type="presParOf" srcId="{34E1DE49-F78E-4B71-AB6C-21A7A33928BF}" destId="{F24318E2-DEE9-4964-9725-7C7614EB5D07}" srcOrd="1" destOrd="0" presId="urn:microsoft.com/office/officeart/2005/8/layout/arrow2"/>
    <dgm:cxn modelId="{3D6F89B3-0D5D-426A-8C13-AEE7CC0F55CE}" type="presParOf" srcId="{F24318E2-DEE9-4964-9725-7C7614EB5D07}" destId="{EE695B0C-2A48-4765-9F0B-D44E2E269061}" srcOrd="0" destOrd="0" presId="urn:microsoft.com/office/officeart/2005/8/layout/arrow2"/>
    <dgm:cxn modelId="{68B3E35D-E6F8-4B15-A801-6828FA5F89C5}" type="presParOf" srcId="{F24318E2-DEE9-4964-9725-7C7614EB5D07}" destId="{497C1FAD-6BD0-4615-9D97-67CDAC6E2399}" srcOrd="1" destOrd="0" presId="urn:microsoft.com/office/officeart/2005/8/layout/arrow2"/>
    <dgm:cxn modelId="{CFFBEF83-F091-4812-944E-AEEABF179365}" type="presParOf" srcId="{F24318E2-DEE9-4964-9725-7C7614EB5D07}" destId="{EAEE53EC-DC46-41A7-B19D-3D784F81838D}" srcOrd="2" destOrd="0" presId="urn:microsoft.com/office/officeart/2005/8/layout/arrow2"/>
    <dgm:cxn modelId="{9F081668-31B6-47A5-B887-0E10428894E4}" type="presParOf" srcId="{F24318E2-DEE9-4964-9725-7C7614EB5D07}" destId="{43FB69B2-B868-4DA7-98ED-05823D40B70B}" srcOrd="3" destOrd="0" presId="urn:microsoft.com/office/officeart/2005/8/layout/arrow2"/>
    <dgm:cxn modelId="{56412E5E-6472-4EAC-B87F-A72BA702C422}" type="presParOf" srcId="{F24318E2-DEE9-4964-9725-7C7614EB5D07}" destId="{B2CBBFFE-614A-47F9-B216-E2B7A38FDFDA}" srcOrd="4" destOrd="0" presId="urn:microsoft.com/office/officeart/2005/8/layout/arrow2"/>
    <dgm:cxn modelId="{BBB9E01F-7232-4BD6-9369-ADF859DD8F1A}" type="presParOf" srcId="{F24318E2-DEE9-4964-9725-7C7614EB5D07}" destId="{EE3F3197-3F53-4541-8E8D-2B1BFDF9045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470F11-0A83-404D-A261-47841282BD64}" type="doc">
      <dgm:prSet loTypeId="urn:microsoft.com/office/officeart/2011/layout/HexagonRadial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AED3C297-67C1-41D3-91D5-4E8DF5CF950A}">
      <dgm:prSet/>
      <dgm:spPr/>
      <dgm:t>
        <a:bodyPr/>
        <a:lstStyle/>
        <a:p>
          <a:r>
            <a:rPr lang="ko-KR" dirty="0"/>
            <a:t>원칙</a:t>
          </a:r>
          <a:endParaRPr lang="en-GB" dirty="0"/>
        </a:p>
      </dgm:t>
    </dgm:pt>
    <dgm:pt modelId="{1C2D480E-C11A-470C-821D-7D5701290C24}" type="parTrans" cxnId="{A3B49854-2F1D-4BCD-A256-648711CA4BB0}">
      <dgm:prSet/>
      <dgm:spPr/>
      <dgm:t>
        <a:bodyPr/>
        <a:lstStyle/>
        <a:p>
          <a:endParaRPr lang="en-GB"/>
        </a:p>
      </dgm:t>
    </dgm:pt>
    <dgm:pt modelId="{CBBE10A7-E1C7-4EBD-ABAD-A0F27C93AE07}" type="sibTrans" cxnId="{A3B49854-2F1D-4BCD-A256-648711CA4BB0}">
      <dgm:prSet/>
      <dgm:spPr/>
      <dgm:t>
        <a:bodyPr/>
        <a:lstStyle/>
        <a:p>
          <a:endParaRPr lang="en-GB"/>
        </a:p>
      </dgm:t>
    </dgm:pt>
    <dgm:pt modelId="{2F14ADC5-A366-49EC-9DB9-B30CCDBB2721}">
      <dgm:prSet/>
      <dgm:spPr/>
      <dgm:t>
        <a:bodyPr/>
        <a:lstStyle/>
        <a:p>
          <a:r>
            <a:rPr lang="ko-KR" dirty="0"/>
            <a:t>논리</a:t>
          </a:r>
          <a:endParaRPr lang="en-GB" dirty="0"/>
        </a:p>
      </dgm:t>
    </dgm:pt>
    <dgm:pt modelId="{170D428D-4663-479D-986A-F8A23954C7CB}" type="parTrans" cxnId="{79F6F371-F853-42C1-8582-CF318B6FF5FA}">
      <dgm:prSet/>
      <dgm:spPr/>
      <dgm:t>
        <a:bodyPr/>
        <a:lstStyle/>
        <a:p>
          <a:endParaRPr lang="en-GB"/>
        </a:p>
      </dgm:t>
    </dgm:pt>
    <dgm:pt modelId="{EEB58A85-9301-4412-8D54-B1AA594041F1}" type="sibTrans" cxnId="{79F6F371-F853-42C1-8582-CF318B6FF5FA}">
      <dgm:prSet/>
      <dgm:spPr/>
      <dgm:t>
        <a:bodyPr/>
        <a:lstStyle/>
        <a:p>
          <a:endParaRPr lang="en-GB"/>
        </a:p>
      </dgm:t>
    </dgm:pt>
    <dgm:pt modelId="{17E1D492-0F28-407A-8802-4725F61F8420}">
      <dgm:prSet/>
      <dgm:spPr/>
      <dgm:t>
        <a:bodyPr/>
        <a:lstStyle/>
        <a:p>
          <a:r>
            <a:rPr lang="ko-KR" dirty="0"/>
            <a:t>이성</a:t>
          </a:r>
          <a:endParaRPr lang="en-GB" dirty="0"/>
        </a:p>
      </dgm:t>
    </dgm:pt>
    <dgm:pt modelId="{E425FD43-DB22-4950-9600-B1145843A66C}" type="parTrans" cxnId="{F06EAFB4-FC7C-446B-9342-BD8B6F5482B9}">
      <dgm:prSet/>
      <dgm:spPr/>
      <dgm:t>
        <a:bodyPr/>
        <a:lstStyle/>
        <a:p>
          <a:endParaRPr lang="en-GB"/>
        </a:p>
      </dgm:t>
    </dgm:pt>
    <dgm:pt modelId="{FDF04578-0C84-4CE7-A15B-194395D5C425}" type="sibTrans" cxnId="{F06EAFB4-FC7C-446B-9342-BD8B6F5482B9}">
      <dgm:prSet/>
      <dgm:spPr/>
      <dgm:t>
        <a:bodyPr/>
        <a:lstStyle/>
        <a:p>
          <a:endParaRPr lang="en-GB"/>
        </a:p>
      </dgm:t>
    </dgm:pt>
    <dgm:pt modelId="{2B9CC0C0-60D9-41F0-8B77-31297E46F33A}">
      <dgm:prSet/>
      <dgm:spPr/>
      <dgm:t>
        <a:bodyPr/>
        <a:lstStyle/>
        <a:p>
          <a:r>
            <a:rPr lang="ko-KR" dirty="0"/>
            <a:t>형이상학</a:t>
          </a:r>
          <a:endParaRPr lang="en-GB" dirty="0"/>
        </a:p>
      </dgm:t>
    </dgm:pt>
    <dgm:pt modelId="{17315F42-BD0A-4786-AABC-0AAF33354A76}" type="parTrans" cxnId="{4FA6A730-2F31-459A-83E8-8581404FDDE9}">
      <dgm:prSet/>
      <dgm:spPr/>
      <dgm:t>
        <a:bodyPr/>
        <a:lstStyle/>
        <a:p>
          <a:endParaRPr lang="en-GB"/>
        </a:p>
      </dgm:t>
    </dgm:pt>
    <dgm:pt modelId="{DB4C74D1-6356-4667-A187-6B602A88DE9F}" type="sibTrans" cxnId="{4FA6A730-2F31-459A-83E8-8581404FDDE9}">
      <dgm:prSet/>
      <dgm:spPr/>
      <dgm:t>
        <a:bodyPr/>
        <a:lstStyle/>
        <a:p>
          <a:endParaRPr lang="en-GB"/>
        </a:p>
      </dgm:t>
    </dgm:pt>
    <dgm:pt modelId="{59D93A50-3B4E-481A-A25B-CC74BDD36436}">
      <dgm:prSet/>
      <dgm:spPr/>
      <dgm:t>
        <a:bodyPr/>
        <a:lstStyle/>
        <a:p>
          <a:r>
            <a:rPr lang="ko-KR" dirty="0"/>
            <a:t>형이하학</a:t>
          </a:r>
          <a:endParaRPr lang="en-GB" dirty="0"/>
        </a:p>
      </dgm:t>
    </dgm:pt>
    <dgm:pt modelId="{E38476C2-8059-4495-B48E-4D80FBF39072}" type="parTrans" cxnId="{C8CF13E1-273D-43CF-95FC-E86F6F5B3166}">
      <dgm:prSet/>
      <dgm:spPr/>
      <dgm:t>
        <a:bodyPr/>
        <a:lstStyle/>
        <a:p>
          <a:endParaRPr lang="en-GB"/>
        </a:p>
      </dgm:t>
    </dgm:pt>
    <dgm:pt modelId="{071337F4-39C0-43F8-A281-5234D2D6ADF9}" type="sibTrans" cxnId="{C8CF13E1-273D-43CF-95FC-E86F6F5B3166}">
      <dgm:prSet/>
      <dgm:spPr/>
      <dgm:t>
        <a:bodyPr/>
        <a:lstStyle/>
        <a:p>
          <a:endParaRPr lang="en-GB"/>
        </a:p>
      </dgm:t>
    </dgm:pt>
    <dgm:pt modelId="{3AA7C068-A567-4126-9AA4-B7516A9CA8E7}">
      <dgm:prSet/>
      <dgm:spPr/>
      <dgm:t>
        <a:bodyPr/>
        <a:lstStyle/>
        <a:p>
          <a:r>
            <a:rPr lang="ko-KR" dirty="0"/>
            <a:t>가치</a:t>
          </a:r>
          <a:endParaRPr lang="en-GB" dirty="0"/>
        </a:p>
      </dgm:t>
    </dgm:pt>
    <dgm:pt modelId="{383D713D-2501-4CE6-AB41-94E6E89569EB}" type="parTrans" cxnId="{995EEACC-D74A-48CF-B930-31B92E3CCB22}">
      <dgm:prSet/>
      <dgm:spPr/>
      <dgm:t>
        <a:bodyPr/>
        <a:lstStyle/>
        <a:p>
          <a:endParaRPr lang="en-GB"/>
        </a:p>
      </dgm:t>
    </dgm:pt>
    <dgm:pt modelId="{EB842C69-CCF0-45F3-90FE-ED2F90183853}" type="sibTrans" cxnId="{995EEACC-D74A-48CF-B930-31B92E3CCB22}">
      <dgm:prSet/>
      <dgm:spPr/>
      <dgm:t>
        <a:bodyPr/>
        <a:lstStyle/>
        <a:p>
          <a:endParaRPr lang="en-GB"/>
        </a:p>
      </dgm:t>
    </dgm:pt>
    <dgm:pt modelId="{DD1C201A-3817-4BD3-962B-7210F600894E}">
      <dgm:prSet/>
      <dgm:spPr/>
    </dgm:pt>
    <dgm:pt modelId="{3DF504A0-0F6A-425C-8292-DE421B9FC3F6}" type="parTrans" cxnId="{8E8FC707-1696-4FA1-9B53-1076DCDDB8EE}">
      <dgm:prSet/>
      <dgm:spPr/>
      <dgm:t>
        <a:bodyPr/>
        <a:lstStyle/>
        <a:p>
          <a:endParaRPr lang="en-GB"/>
        </a:p>
      </dgm:t>
    </dgm:pt>
    <dgm:pt modelId="{48031E90-4D7F-4374-BADF-EFA89938B18C}" type="sibTrans" cxnId="{8E8FC707-1696-4FA1-9B53-1076DCDDB8EE}">
      <dgm:prSet/>
      <dgm:spPr/>
      <dgm:t>
        <a:bodyPr/>
        <a:lstStyle/>
        <a:p>
          <a:endParaRPr lang="en-GB"/>
        </a:p>
      </dgm:t>
    </dgm:pt>
    <dgm:pt modelId="{BFB9DF4C-6126-472C-95CB-AAFABDAD3281}">
      <dgm:prSet/>
      <dgm:spPr/>
    </dgm:pt>
    <dgm:pt modelId="{DC70C998-28A7-41DF-B3E5-05184ED13F72}" type="parTrans" cxnId="{AA7F784D-D068-48CF-9EF1-E7DFA859E018}">
      <dgm:prSet/>
      <dgm:spPr/>
      <dgm:t>
        <a:bodyPr/>
        <a:lstStyle/>
        <a:p>
          <a:endParaRPr lang="en-GB"/>
        </a:p>
      </dgm:t>
    </dgm:pt>
    <dgm:pt modelId="{87E09E47-C532-4C2C-99BE-76B6CA323A8E}" type="sibTrans" cxnId="{AA7F784D-D068-48CF-9EF1-E7DFA859E018}">
      <dgm:prSet/>
      <dgm:spPr/>
      <dgm:t>
        <a:bodyPr/>
        <a:lstStyle/>
        <a:p>
          <a:endParaRPr lang="en-GB"/>
        </a:p>
      </dgm:t>
    </dgm:pt>
    <dgm:pt modelId="{94FB997F-D169-4E78-8AA3-F76A75CA6D40}">
      <dgm:prSet/>
      <dgm:spPr/>
      <dgm:t>
        <a:bodyPr/>
        <a:lstStyle/>
        <a:p>
          <a:r>
            <a:rPr lang="ko-KR" altLang="en-US" dirty="0"/>
            <a:t>인지 역량</a:t>
          </a:r>
          <a:endParaRPr lang="en-GB" dirty="0"/>
        </a:p>
      </dgm:t>
    </dgm:pt>
    <dgm:pt modelId="{4AE1CD17-FB81-496B-9D16-8D4C8BED6ABA}" type="parTrans" cxnId="{A22B4437-66EA-4C35-896D-F50E693719B4}">
      <dgm:prSet/>
      <dgm:spPr/>
      <dgm:t>
        <a:bodyPr/>
        <a:lstStyle/>
        <a:p>
          <a:endParaRPr lang="en-GB"/>
        </a:p>
      </dgm:t>
    </dgm:pt>
    <dgm:pt modelId="{193DA7EE-1194-45F1-99FD-684D76FDA9BA}" type="sibTrans" cxnId="{A22B4437-66EA-4C35-896D-F50E693719B4}">
      <dgm:prSet/>
      <dgm:spPr/>
      <dgm:t>
        <a:bodyPr/>
        <a:lstStyle/>
        <a:p>
          <a:endParaRPr lang="en-GB"/>
        </a:p>
      </dgm:t>
    </dgm:pt>
    <dgm:pt modelId="{A5040728-3EA3-4F49-80BD-CED8BEBFF9DC}" type="pres">
      <dgm:prSet presAssocID="{60470F11-0A83-404D-A261-47841282BD6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DA6AF71-E1A3-4B89-829C-ADB612D01952}" type="pres">
      <dgm:prSet presAssocID="{94FB997F-D169-4E78-8AA3-F76A75CA6D40}" presName="Parent" presStyleLbl="node0" presStyleIdx="0" presStyleCnt="1">
        <dgm:presLayoutVars>
          <dgm:chMax val="6"/>
          <dgm:chPref val="6"/>
        </dgm:presLayoutVars>
      </dgm:prSet>
      <dgm:spPr/>
    </dgm:pt>
    <dgm:pt modelId="{97D1DFED-BB16-44BE-87E0-1A814631ED0B}" type="pres">
      <dgm:prSet presAssocID="{AED3C297-67C1-41D3-91D5-4E8DF5CF950A}" presName="Accent1" presStyleCnt="0"/>
      <dgm:spPr/>
    </dgm:pt>
    <dgm:pt modelId="{FA71BBCD-9D08-4A2E-A17B-86F12FFE0F6E}" type="pres">
      <dgm:prSet presAssocID="{AED3C297-67C1-41D3-91D5-4E8DF5CF950A}" presName="Accent" presStyleLbl="bgShp" presStyleIdx="0" presStyleCnt="6"/>
      <dgm:spPr/>
    </dgm:pt>
    <dgm:pt modelId="{9424EF42-5A2C-468F-B055-16ECDC2C454F}" type="pres">
      <dgm:prSet presAssocID="{AED3C297-67C1-41D3-91D5-4E8DF5CF950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E73BF7A-655A-4FED-89BC-DD776C3D08E0}" type="pres">
      <dgm:prSet presAssocID="{2F14ADC5-A366-49EC-9DB9-B30CCDBB2721}" presName="Accent2" presStyleCnt="0"/>
      <dgm:spPr/>
    </dgm:pt>
    <dgm:pt modelId="{1DC08FB9-0E4F-4A66-906D-650093B4399C}" type="pres">
      <dgm:prSet presAssocID="{2F14ADC5-A366-49EC-9DB9-B30CCDBB2721}" presName="Accent" presStyleLbl="bgShp" presStyleIdx="1" presStyleCnt="6"/>
      <dgm:spPr/>
    </dgm:pt>
    <dgm:pt modelId="{82369E7A-56D3-4367-919D-91606583712A}" type="pres">
      <dgm:prSet presAssocID="{2F14ADC5-A366-49EC-9DB9-B30CCDBB272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B458BDE-3CF8-4874-B96A-9DB96F8A9A5A}" type="pres">
      <dgm:prSet presAssocID="{17E1D492-0F28-407A-8802-4725F61F8420}" presName="Accent3" presStyleCnt="0"/>
      <dgm:spPr/>
    </dgm:pt>
    <dgm:pt modelId="{60CCCD24-F0F1-4CDE-936E-8DE15696B315}" type="pres">
      <dgm:prSet presAssocID="{17E1D492-0F28-407A-8802-4725F61F8420}" presName="Accent" presStyleLbl="bgShp" presStyleIdx="2" presStyleCnt="6"/>
      <dgm:spPr/>
    </dgm:pt>
    <dgm:pt modelId="{5E4EE01A-BFBB-490B-A92E-07D818A72A46}" type="pres">
      <dgm:prSet presAssocID="{17E1D492-0F28-407A-8802-4725F61F842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A443863-65DB-47D3-854C-314B53DAEE55}" type="pres">
      <dgm:prSet presAssocID="{2B9CC0C0-60D9-41F0-8B77-31297E46F33A}" presName="Accent4" presStyleCnt="0"/>
      <dgm:spPr/>
    </dgm:pt>
    <dgm:pt modelId="{945067A1-C75F-4F77-9856-E982BD9668AA}" type="pres">
      <dgm:prSet presAssocID="{2B9CC0C0-60D9-41F0-8B77-31297E46F33A}" presName="Accent" presStyleLbl="bgShp" presStyleIdx="3" presStyleCnt="6"/>
      <dgm:spPr/>
    </dgm:pt>
    <dgm:pt modelId="{559D3BB0-5119-45F5-B847-E67FF3B49519}" type="pres">
      <dgm:prSet presAssocID="{2B9CC0C0-60D9-41F0-8B77-31297E46F33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6930552-AC56-4CBD-A3D2-6973803C48B6}" type="pres">
      <dgm:prSet presAssocID="{59D93A50-3B4E-481A-A25B-CC74BDD36436}" presName="Accent5" presStyleCnt="0"/>
      <dgm:spPr/>
    </dgm:pt>
    <dgm:pt modelId="{52CE6B3E-66CB-4BD8-BC86-832FF980F2AB}" type="pres">
      <dgm:prSet presAssocID="{59D93A50-3B4E-481A-A25B-CC74BDD36436}" presName="Accent" presStyleLbl="bgShp" presStyleIdx="4" presStyleCnt="6"/>
      <dgm:spPr/>
    </dgm:pt>
    <dgm:pt modelId="{42DAE485-D9AD-4E97-A3CF-36655816432B}" type="pres">
      <dgm:prSet presAssocID="{59D93A50-3B4E-481A-A25B-CC74BDD3643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71CF88C-D4C0-47F5-8AD8-5D768F126828}" type="pres">
      <dgm:prSet presAssocID="{3AA7C068-A567-4126-9AA4-B7516A9CA8E7}" presName="Accent6" presStyleCnt="0"/>
      <dgm:spPr/>
    </dgm:pt>
    <dgm:pt modelId="{6BB4D5E9-4851-4445-BBEC-FE16D2786D8B}" type="pres">
      <dgm:prSet presAssocID="{3AA7C068-A567-4126-9AA4-B7516A9CA8E7}" presName="Accent" presStyleLbl="bgShp" presStyleIdx="5" presStyleCnt="6"/>
      <dgm:spPr/>
    </dgm:pt>
    <dgm:pt modelId="{FEC98736-4E62-4931-B054-2AD23730D5D7}" type="pres">
      <dgm:prSet presAssocID="{3AA7C068-A567-4126-9AA4-B7516A9CA8E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E8FC707-1696-4FA1-9B53-1076DCDDB8EE}" srcId="{94FB997F-D169-4E78-8AA3-F76A75CA6D40}" destId="{DD1C201A-3817-4BD3-962B-7210F600894E}" srcOrd="6" destOrd="0" parTransId="{3DF504A0-0F6A-425C-8292-DE421B9FC3F6}" sibTransId="{48031E90-4D7F-4374-BADF-EFA89938B18C}"/>
    <dgm:cxn modelId="{4FA6A730-2F31-459A-83E8-8581404FDDE9}" srcId="{94FB997F-D169-4E78-8AA3-F76A75CA6D40}" destId="{2B9CC0C0-60D9-41F0-8B77-31297E46F33A}" srcOrd="3" destOrd="0" parTransId="{17315F42-BD0A-4786-AABC-0AAF33354A76}" sibTransId="{DB4C74D1-6356-4667-A187-6B602A88DE9F}"/>
    <dgm:cxn modelId="{F36E6A36-A714-4442-804B-D2856782A9C0}" type="presOf" srcId="{59D93A50-3B4E-481A-A25B-CC74BDD36436}" destId="{42DAE485-D9AD-4E97-A3CF-36655816432B}" srcOrd="0" destOrd="0" presId="urn:microsoft.com/office/officeart/2011/layout/HexagonRadial"/>
    <dgm:cxn modelId="{A22B4437-66EA-4C35-896D-F50E693719B4}" srcId="{60470F11-0A83-404D-A261-47841282BD64}" destId="{94FB997F-D169-4E78-8AA3-F76A75CA6D40}" srcOrd="0" destOrd="0" parTransId="{4AE1CD17-FB81-496B-9D16-8D4C8BED6ABA}" sibTransId="{193DA7EE-1194-45F1-99FD-684D76FDA9BA}"/>
    <dgm:cxn modelId="{D5880960-39E4-4752-9DF0-9ABF249B8A95}" type="presOf" srcId="{3AA7C068-A567-4126-9AA4-B7516A9CA8E7}" destId="{FEC98736-4E62-4931-B054-2AD23730D5D7}" srcOrd="0" destOrd="0" presId="urn:microsoft.com/office/officeart/2011/layout/HexagonRadial"/>
    <dgm:cxn modelId="{42A5DE42-BF16-46B8-A13C-886DA0AEBA2D}" type="presOf" srcId="{2B9CC0C0-60D9-41F0-8B77-31297E46F33A}" destId="{559D3BB0-5119-45F5-B847-E67FF3B49519}" srcOrd="0" destOrd="0" presId="urn:microsoft.com/office/officeart/2011/layout/HexagonRadial"/>
    <dgm:cxn modelId="{AA7F784D-D068-48CF-9EF1-E7DFA859E018}" srcId="{94FB997F-D169-4E78-8AA3-F76A75CA6D40}" destId="{BFB9DF4C-6126-472C-95CB-AAFABDAD3281}" srcOrd="7" destOrd="0" parTransId="{DC70C998-28A7-41DF-B3E5-05184ED13F72}" sibTransId="{87E09E47-C532-4C2C-99BE-76B6CA323A8E}"/>
    <dgm:cxn modelId="{339A2B51-66C5-42ED-A42D-4E375DFCBF8B}" type="presOf" srcId="{17E1D492-0F28-407A-8802-4725F61F8420}" destId="{5E4EE01A-BFBB-490B-A92E-07D818A72A46}" srcOrd="0" destOrd="0" presId="urn:microsoft.com/office/officeart/2011/layout/HexagonRadial"/>
    <dgm:cxn modelId="{79F6F371-F853-42C1-8582-CF318B6FF5FA}" srcId="{94FB997F-D169-4E78-8AA3-F76A75CA6D40}" destId="{2F14ADC5-A366-49EC-9DB9-B30CCDBB2721}" srcOrd="1" destOrd="0" parTransId="{170D428D-4663-479D-986A-F8A23954C7CB}" sibTransId="{EEB58A85-9301-4412-8D54-B1AA594041F1}"/>
    <dgm:cxn modelId="{A3B49854-2F1D-4BCD-A256-648711CA4BB0}" srcId="{94FB997F-D169-4E78-8AA3-F76A75CA6D40}" destId="{AED3C297-67C1-41D3-91D5-4E8DF5CF950A}" srcOrd="0" destOrd="0" parTransId="{1C2D480E-C11A-470C-821D-7D5701290C24}" sibTransId="{CBBE10A7-E1C7-4EBD-ABAD-A0F27C93AE07}"/>
    <dgm:cxn modelId="{FA3E2357-3E56-408D-8AE1-39358DC2258E}" type="presOf" srcId="{60470F11-0A83-404D-A261-47841282BD64}" destId="{A5040728-3EA3-4F49-80BD-CED8BEBFF9DC}" srcOrd="0" destOrd="0" presId="urn:microsoft.com/office/officeart/2011/layout/HexagonRadial"/>
    <dgm:cxn modelId="{44648090-DD30-40A3-BA18-3A8DAE5A1A60}" type="presOf" srcId="{AED3C297-67C1-41D3-91D5-4E8DF5CF950A}" destId="{9424EF42-5A2C-468F-B055-16ECDC2C454F}" srcOrd="0" destOrd="0" presId="urn:microsoft.com/office/officeart/2011/layout/HexagonRadial"/>
    <dgm:cxn modelId="{F06EAFB4-FC7C-446B-9342-BD8B6F5482B9}" srcId="{94FB997F-D169-4E78-8AA3-F76A75CA6D40}" destId="{17E1D492-0F28-407A-8802-4725F61F8420}" srcOrd="2" destOrd="0" parTransId="{E425FD43-DB22-4950-9600-B1145843A66C}" sibTransId="{FDF04578-0C84-4CE7-A15B-194395D5C425}"/>
    <dgm:cxn modelId="{34FEA1C0-47F2-4DAA-961E-C43829E6275E}" type="presOf" srcId="{94FB997F-D169-4E78-8AA3-F76A75CA6D40}" destId="{4DA6AF71-E1A3-4B89-829C-ADB612D01952}" srcOrd="0" destOrd="0" presId="urn:microsoft.com/office/officeart/2011/layout/HexagonRadial"/>
    <dgm:cxn modelId="{995EEACC-D74A-48CF-B930-31B92E3CCB22}" srcId="{94FB997F-D169-4E78-8AA3-F76A75CA6D40}" destId="{3AA7C068-A567-4126-9AA4-B7516A9CA8E7}" srcOrd="5" destOrd="0" parTransId="{383D713D-2501-4CE6-AB41-94E6E89569EB}" sibTransId="{EB842C69-CCF0-45F3-90FE-ED2F90183853}"/>
    <dgm:cxn modelId="{C8CF13E1-273D-43CF-95FC-E86F6F5B3166}" srcId="{94FB997F-D169-4E78-8AA3-F76A75CA6D40}" destId="{59D93A50-3B4E-481A-A25B-CC74BDD36436}" srcOrd="4" destOrd="0" parTransId="{E38476C2-8059-4495-B48E-4D80FBF39072}" sibTransId="{071337F4-39C0-43F8-A281-5234D2D6ADF9}"/>
    <dgm:cxn modelId="{31BA68FB-D47B-4986-ADDE-E43E26A8E81A}" type="presOf" srcId="{2F14ADC5-A366-49EC-9DB9-B30CCDBB2721}" destId="{82369E7A-56D3-4367-919D-91606583712A}" srcOrd="0" destOrd="0" presId="urn:microsoft.com/office/officeart/2011/layout/HexagonRadial"/>
    <dgm:cxn modelId="{A71CFC4D-49DB-4DED-94B2-870F16C240E4}" type="presParOf" srcId="{A5040728-3EA3-4F49-80BD-CED8BEBFF9DC}" destId="{4DA6AF71-E1A3-4B89-829C-ADB612D01952}" srcOrd="0" destOrd="0" presId="urn:microsoft.com/office/officeart/2011/layout/HexagonRadial"/>
    <dgm:cxn modelId="{0B07A664-9ED5-48CE-BB7E-7ABE742F6ABA}" type="presParOf" srcId="{A5040728-3EA3-4F49-80BD-CED8BEBFF9DC}" destId="{97D1DFED-BB16-44BE-87E0-1A814631ED0B}" srcOrd="1" destOrd="0" presId="urn:microsoft.com/office/officeart/2011/layout/HexagonRadial"/>
    <dgm:cxn modelId="{F33A9BF0-47E0-4C7A-851F-1F2D83D2E384}" type="presParOf" srcId="{97D1DFED-BB16-44BE-87E0-1A814631ED0B}" destId="{FA71BBCD-9D08-4A2E-A17B-86F12FFE0F6E}" srcOrd="0" destOrd="0" presId="urn:microsoft.com/office/officeart/2011/layout/HexagonRadial"/>
    <dgm:cxn modelId="{4A3AFE85-144F-47B6-8B0E-C99D7E33B830}" type="presParOf" srcId="{A5040728-3EA3-4F49-80BD-CED8BEBFF9DC}" destId="{9424EF42-5A2C-468F-B055-16ECDC2C454F}" srcOrd="2" destOrd="0" presId="urn:microsoft.com/office/officeart/2011/layout/HexagonRadial"/>
    <dgm:cxn modelId="{BBEA8A75-9D04-4913-9060-E76D32190B69}" type="presParOf" srcId="{A5040728-3EA3-4F49-80BD-CED8BEBFF9DC}" destId="{3E73BF7A-655A-4FED-89BC-DD776C3D08E0}" srcOrd="3" destOrd="0" presId="urn:microsoft.com/office/officeart/2011/layout/HexagonRadial"/>
    <dgm:cxn modelId="{1393065B-3A93-47A7-9AEF-FAB0BFF13D7D}" type="presParOf" srcId="{3E73BF7A-655A-4FED-89BC-DD776C3D08E0}" destId="{1DC08FB9-0E4F-4A66-906D-650093B4399C}" srcOrd="0" destOrd="0" presId="urn:microsoft.com/office/officeart/2011/layout/HexagonRadial"/>
    <dgm:cxn modelId="{C6F05963-4CA1-4732-9DA5-6F776263E732}" type="presParOf" srcId="{A5040728-3EA3-4F49-80BD-CED8BEBFF9DC}" destId="{82369E7A-56D3-4367-919D-91606583712A}" srcOrd="4" destOrd="0" presId="urn:microsoft.com/office/officeart/2011/layout/HexagonRadial"/>
    <dgm:cxn modelId="{D19DCAA7-8DAA-4532-864F-6A0BC3137E23}" type="presParOf" srcId="{A5040728-3EA3-4F49-80BD-CED8BEBFF9DC}" destId="{5B458BDE-3CF8-4874-B96A-9DB96F8A9A5A}" srcOrd="5" destOrd="0" presId="urn:microsoft.com/office/officeart/2011/layout/HexagonRadial"/>
    <dgm:cxn modelId="{F5FE9197-5EDB-45C3-B9AE-F497B339B075}" type="presParOf" srcId="{5B458BDE-3CF8-4874-B96A-9DB96F8A9A5A}" destId="{60CCCD24-F0F1-4CDE-936E-8DE15696B315}" srcOrd="0" destOrd="0" presId="urn:microsoft.com/office/officeart/2011/layout/HexagonRadial"/>
    <dgm:cxn modelId="{8AE209AF-11BA-4516-8FBD-C542D24B4205}" type="presParOf" srcId="{A5040728-3EA3-4F49-80BD-CED8BEBFF9DC}" destId="{5E4EE01A-BFBB-490B-A92E-07D818A72A46}" srcOrd="6" destOrd="0" presId="urn:microsoft.com/office/officeart/2011/layout/HexagonRadial"/>
    <dgm:cxn modelId="{F07143C9-EE78-4AE5-BF7C-DAD728628187}" type="presParOf" srcId="{A5040728-3EA3-4F49-80BD-CED8BEBFF9DC}" destId="{4A443863-65DB-47D3-854C-314B53DAEE55}" srcOrd="7" destOrd="0" presId="urn:microsoft.com/office/officeart/2011/layout/HexagonRadial"/>
    <dgm:cxn modelId="{3F4C113A-CCF1-4E54-9FD8-7EDD87AC3243}" type="presParOf" srcId="{4A443863-65DB-47D3-854C-314B53DAEE55}" destId="{945067A1-C75F-4F77-9856-E982BD9668AA}" srcOrd="0" destOrd="0" presId="urn:microsoft.com/office/officeart/2011/layout/HexagonRadial"/>
    <dgm:cxn modelId="{EFAF60CF-23BF-445C-ADA0-703593003808}" type="presParOf" srcId="{A5040728-3EA3-4F49-80BD-CED8BEBFF9DC}" destId="{559D3BB0-5119-45F5-B847-E67FF3B49519}" srcOrd="8" destOrd="0" presId="urn:microsoft.com/office/officeart/2011/layout/HexagonRadial"/>
    <dgm:cxn modelId="{FF6FF91F-D659-4C2D-AB23-608B8610010E}" type="presParOf" srcId="{A5040728-3EA3-4F49-80BD-CED8BEBFF9DC}" destId="{06930552-AC56-4CBD-A3D2-6973803C48B6}" srcOrd="9" destOrd="0" presId="urn:microsoft.com/office/officeart/2011/layout/HexagonRadial"/>
    <dgm:cxn modelId="{C1F66514-753E-458C-843A-6A5F86377960}" type="presParOf" srcId="{06930552-AC56-4CBD-A3D2-6973803C48B6}" destId="{52CE6B3E-66CB-4BD8-BC86-832FF980F2AB}" srcOrd="0" destOrd="0" presId="urn:microsoft.com/office/officeart/2011/layout/HexagonRadial"/>
    <dgm:cxn modelId="{F389C0F7-1820-40A7-9EFD-ED344DDF6CD0}" type="presParOf" srcId="{A5040728-3EA3-4F49-80BD-CED8BEBFF9DC}" destId="{42DAE485-D9AD-4E97-A3CF-36655816432B}" srcOrd="10" destOrd="0" presId="urn:microsoft.com/office/officeart/2011/layout/HexagonRadial"/>
    <dgm:cxn modelId="{CABFCA0B-C5BF-4FC5-B085-C2D44DCCACBB}" type="presParOf" srcId="{A5040728-3EA3-4F49-80BD-CED8BEBFF9DC}" destId="{D71CF88C-D4C0-47F5-8AD8-5D768F126828}" srcOrd="11" destOrd="0" presId="urn:microsoft.com/office/officeart/2011/layout/HexagonRadial"/>
    <dgm:cxn modelId="{3A475D02-D643-4109-8CA8-E520709144C2}" type="presParOf" srcId="{D71CF88C-D4C0-47F5-8AD8-5D768F126828}" destId="{6BB4D5E9-4851-4445-BBEC-FE16D2786D8B}" srcOrd="0" destOrd="0" presId="urn:microsoft.com/office/officeart/2011/layout/HexagonRadial"/>
    <dgm:cxn modelId="{AC4043FE-C4AA-4A13-B0C0-A6D6746EAFC0}" type="presParOf" srcId="{A5040728-3EA3-4F49-80BD-CED8BEBFF9DC}" destId="{FEC98736-4E62-4931-B054-2AD23730D5D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A1A2A0-E1AB-421C-91C3-95DAF8E926BE}" type="doc">
      <dgm:prSet loTypeId="urn:microsoft.com/office/officeart/2005/8/layout/hierarchy4" loCatId="relationship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CCB5AB2-A978-4726-A4A5-D30A056CC697}">
      <dgm:prSet custT="1"/>
      <dgm:spPr/>
      <dgm:t>
        <a:bodyPr/>
        <a:lstStyle/>
        <a:p>
          <a:r>
            <a:rPr lang="ko-KR" sz="1800" dirty="0"/>
            <a:t>개인의 성장</a:t>
          </a:r>
          <a:endParaRPr lang="en-GB" sz="1800" dirty="0"/>
        </a:p>
      </dgm:t>
    </dgm:pt>
    <dgm:pt modelId="{DE7A8E07-DDFC-4B2B-BF88-17CF42A9B5C7}" type="parTrans" cxnId="{8709BC85-FFEC-412D-AEF2-6630EDADDADA}">
      <dgm:prSet/>
      <dgm:spPr/>
      <dgm:t>
        <a:bodyPr/>
        <a:lstStyle/>
        <a:p>
          <a:endParaRPr lang="en-GB" sz="1400"/>
        </a:p>
      </dgm:t>
    </dgm:pt>
    <dgm:pt modelId="{40D6EDBE-5AAD-44E3-BB9C-7D8453D6E555}" type="sibTrans" cxnId="{8709BC85-FFEC-412D-AEF2-6630EDADDADA}">
      <dgm:prSet/>
      <dgm:spPr/>
      <dgm:t>
        <a:bodyPr/>
        <a:lstStyle/>
        <a:p>
          <a:endParaRPr lang="en-GB" sz="1400"/>
        </a:p>
      </dgm:t>
    </dgm:pt>
    <dgm:pt modelId="{6DA03D06-4C8F-4CC3-B1FF-50FC7705EE46}">
      <dgm:prSet custT="1"/>
      <dgm:spPr/>
      <dgm:t>
        <a:bodyPr/>
        <a:lstStyle/>
        <a:p>
          <a:r>
            <a:rPr lang="ko-KR" sz="1400" dirty="0"/>
            <a:t>정서적</a:t>
          </a:r>
          <a:endParaRPr lang="en-GB" sz="1400" dirty="0"/>
        </a:p>
      </dgm:t>
    </dgm:pt>
    <dgm:pt modelId="{6504AEFC-3AF9-48E5-A663-FFC4D63775C9}" type="parTrans" cxnId="{C8DDA729-D734-4BD5-B872-6AA61C51C079}">
      <dgm:prSet/>
      <dgm:spPr/>
      <dgm:t>
        <a:bodyPr/>
        <a:lstStyle/>
        <a:p>
          <a:endParaRPr lang="en-GB" sz="1400"/>
        </a:p>
      </dgm:t>
    </dgm:pt>
    <dgm:pt modelId="{5243C29F-97D2-49D6-B27A-6B7437DA94CE}" type="sibTrans" cxnId="{C8DDA729-D734-4BD5-B872-6AA61C51C079}">
      <dgm:prSet/>
      <dgm:spPr/>
      <dgm:t>
        <a:bodyPr/>
        <a:lstStyle/>
        <a:p>
          <a:endParaRPr lang="en-GB" sz="1400"/>
        </a:p>
      </dgm:t>
    </dgm:pt>
    <dgm:pt modelId="{72311E78-67F2-4F10-944D-A4F6D3985251}">
      <dgm:prSet custT="1"/>
      <dgm:spPr/>
      <dgm:t>
        <a:bodyPr/>
        <a:lstStyle/>
        <a:p>
          <a:r>
            <a:rPr lang="ko-KR" sz="1400"/>
            <a:t>정신적</a:t>
          </a:r>
          <a:endParaRPr lang="en-GB" sz="1400"/>
        </a:p>
      </dgm:t>
    </dgm:pt>
    <dgm:pt modelId="{D8EE09D3-EB8E-4306-BB3A-CEE878B8B74D}" type="parTrans" cxnId="{B8925695-8E6E-42B6-B500-60F5E534AC98}">
      <dgm:prSet/>
      <dgm:spPr/>
      <dgm:t>
        <a:bodyPr/>
        <a:lstStyle/>
        <a:p>
          <a:endParaRPr lang="en-GB" sz="1400"/>
        </a:p>
      </dgm:t>
    </dgm:pt>
    <dgm:pt modelId="{368FCE96-93FE-4655-8A9D-C20661C90DF1}" type="sibTrans" cxnId="{B8925695-8E6E-42B6-B500-60F5E534AC98}">
      <dgm:prSet/>
      <dgm:spPr/>
      <dgm:t>
        <a:bodyPr/>
        <a:lstStyle/>
        <a:p>
          <a:endParaRPr lang="en-GB" sz="1400"/>
        </a:p>
      </dgm:t>
    </dgm:pt>
    <dgm:pt modelId="{879E9061-4FF2-4266-9664-FCCC5540C69E}">
      <dgm:prSet custT="1"/>
      <dgm:spPr/>
      <dgm:t>
        <a:bodyPr/>
        <a:lstStyle/>
        <a:p>
          <a:r>
            <a:rPr lang="ko-KR" sz="1400"/>
            <a:t>신체적</a:t>
          </a:r>
          <a:endParaRPr lang="en-GB" sz="1400"/>
        </a:p>
      </dgm:t>
    </dgm:pt>
    <dgm:pt modelId="{B6F9F08D-38C8-46E3-ADC1-4CA921E5BFE3}" type="parTrans" cxnId="{219872A8-4145-4DE0-B5CF-778DF58644E0}">
      <dgm:prSet/>
      <dgm:spPr/>
      <dgm:t>
        <a:bodyPr/>
        <a:lstStyle/>
        <a:p>
          <a:endParaRPr lang="en-GB" sz="1400"/>
        </a:p>
      </dgm:t>
    </dgm:pt>
    <dgm:pt modelId="{BBB75AF9-42FB-4F1F-974D-57D56D944DC9}" type="sibTrans" cxnId="{219872A8-4145-4DE0-B5CF-778DF58644E0}">
      <dgm:prSet/>
      <dgm:spPr/>
      <dgm:t>
        <a:bodyPr/>
        <a:lstStyle/>
        <a:p>
          <a:endParaRPr lang="en-GB" sz="1400"/>
        </a:p>
      </dgm:t>
    </dgm:pt>
    <dgm:pt modelId="{D426AC43-BF52-4B1D-8B37-5FADF8756BC5}">
      <dgm:prSet custT="1"/>
      <dgm:spPr/>
      <dgm:t>
        <a:bodyPr/>
        <a:lstStyle/>
        <a:p>
          <a:r>
            <a:rPr lang="ko-KR" sz="1400"/>
            <a:t>지식적</a:t>
          </a:r>
          <a:endParaRPr lang="en-GB" sz="1400"/>
        </a:p>
      </dgm:t>
    </dgm:pt>
    <dgm:pt modelId="{7D5AB98A-5ACA-4A3F-BB6B-4CDFCCE92D3D}" type="parTrans" cxnId="{3E1D698A-651C-4012-99CB-11A3910F7C8F}">
      <dgm:prSet/>
      <dgm:spPr/>
      <dgm:t>
        <a:bodyPr/>
        <a:lstStyle/>
        <a:p>
          <a:endParaRPr lang="en-GB" sz="1400"/>
        </a:p>
      </dgm:t>
    </dgm:pt>
    <dgm:pt modelId="{FE112997-7632-4E39-AD91-700BD46F4725}" type="sibTrans" cxnId="{3E1D698A-651C-4012-99CB-11A3910F7C8F}">
      <dgm:prSet/>
      <dgm:spPr/>
      <dgm:t>
        <a:bodyPr/>
        <a:lstStyle/>
        <a:p>
          <a:endParaRPr lang="en-GB" sz="1400"/>
        </a:p>
      </dgm:t>
    </dgm:pt>
    <dgm:pt modelId="{6008FD93-CB3E-4F2B-995D-F4BF25BB7B6F}">
      <dgm:prSet custT="1"/>
      <dgm:spPr/>
      <dgm:t>
        <a:bodyPr/>
        <a:lstStyle/>
        <a:p>
          <a:r>
            <a:rPr lang="ko-KR" sz="1400" dirty="0"/>
            <a:t>사회</a:t>
          </a:r>
          <a:r>
            <a:rPr lang="ko-KR" altLang="en-US" sz="1400" dirty="0"/>
            <a:t>적</a:t>
          </a:r>
          <a:r>
            <a:rPr lang="en-GB" altLang="ko-KR" sz="1400" dirty="0"/>
            <a:t> (</a:t>
          </a:r>
          <a:r>
            <a:rPr lang="ko-KR" altLang="en-US" sz="1400" dirty="0"/>
            <a:t>경험</a:t>
          </a:r>
          <a:r>
            <a:rPr lang="en-GB" altLang="ko-KR" sz="1400" dirty="0"/>
            <a:t>)</a:t>
          </a:r>
          <a:endParaRPr lang="en-GB" sz="1400" dirty="0"/>
        </a:p>
      </dgm:t>
    </dgm:pt>
    <dgm:pt modelId="{6B4BE3E4-E278-4C2B-B6D0-55644DBA5DF3}" type="parTrans" cxnId="{F0458CA3-145F-4052-B06E-FF2971C3D0C8}">
      <dgm:prSet/>
      <dgm:spPr/>
      <dgm:t>
        <a:bodyPr/>
        <a:lstStyle/>
        <a:p>
          <a:endParaRPr lang="en-GB" sz="1400"/>
        </a:p>
      </dgm:t>
    </dgm:pt>
    <dgm:pt modelId="{05587885-50D7-4FA6-B7DA-A32253DEAD80}" type="sibTrans" cxnId="{F0458CA3-145F-4052-B06E-FF2971C3D0C8}">
      <dgm:prSet/>
      <dgm:spPr/>
      <dgm:t>
        <a:bodyPr/>
        <a:lstStyle/>
        <a:p>
          <a:endParaRPr lang="en-GB" sz="1400"/>
        </a:p>
      </dgm:t>
    </dgm:pt>
    <dgm:pt modelId="{43CEBE36-1B9E-4B7E-B9A0-764D1A51B223}">
      <dgm:prSet custT="1"/>
      <dgm:spPr/>
      <dgm:t>
        <a:bodyPr/>
        <a:lstStyle/>
        <a:p>
          <a:r>
            <a:rPr lang="ko-KR" sz="1400" dirty="0"/>
            <a:t>신앙적</a:t>
          </a:r>
          <a:endParaRPr lang="en-GB" altLang="ko-KR" sz="1400" dirty="0"/>
        </a:p>
        <a:p>
          <a:r>
            <a:rPr lang="ko-KR" altLang="en-US" sz="1400" dirty="0"/>
            <a:t>하나님에 대한 지식</a:t>
          </a:r>
          <a:endParaRPr lang="en-GB" sz="1400" dirty="0"/>
        </a:p>
      </dgm:t>
    </dgm:pt>
    <dgm:pt modelId="{B55EE522-D0C9-41AD-905F-6B58742D4160}" type="parTrans" cxnId="{D91D00EC-6EB9-4CA4-A0A8-CD188E7EA229}">
      <dgm:prSet/>
      <dgm:spPr/>
      <dgm:t>
        <a:bodyPr/>
        <a:lstStyle/>
        <a:p>
          <a:endParaRPr lang="en-GB" sz="1400"/>
        </a:p>
      </dgm:t>
    </dgm:pt>
    <dgm:pt modelId="{FD2678FD-AA24-4371-8713-D8355A75739A}" type="sibTrans" cxnId="{D91D00EC-6EB9-4CA4-A0A8-CD188E7EA229}">
      <dgm:prSet/>
      <dgm:spPr/>
      <dgm:t>
        <a:bodyPr/>
        <a:lstStyle/>
        <a:p>
          <a:endParaRPr lang="en-GB" sz="1400"/>
        </a:p>
      </dgm:t>
    </dgm:pt>
    <dgm:pt modelId="{3B67DC1B-92AA-4541-8272-0C5FA01A7F75}" type="pres">
      <dgm:prSet presAssocID="{68A1A2A0-E1AB-421C-91C3-95DAF8E926B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2A45E7-4100-4938-9C49-DD125AD48F46}" type="pres">
      <dgm:prSet presAssocID="{BCCB5AB2-A978-4726-A4A5-D30A056CC697}" presName="vertOne" presStyleCnt="0"/>
      <dgm:spPr/>
    </dgm:pt>
    <dgm:pt modelId="{5EBCE59B-CE0D-4536-B847-F547266B1950}" type="pres">
      <dgm:prSet presAssocID="{BCCB5AB2-A978-4726-A4A5-D30A056CC697}" presName="txOne" presStyleLbl="node0" presStyleIdx="0" presStyleCnt="1" custScaleY="18896">
        <dgm:presLayoutVars>
          <dgm:chPref val="3"/>
        </dgm:presLayoutVars>
      </dgm:prSet>
      <dgm:spPr/>
    </dgm:pt>
    <dgm:pt modelId="{108967D0-F24B-4489-85E2-3BA6F5B77045}" type="pres">
      <dgm:prSet presAssocID="{BCCB5AB2-A978-4726-A4A5-D30A056CC697}" presName="parTransOne" presStyleCnt="0"/>
      <dgm:spPr/>
    </dgm:pt>
    <dgm:pt modelId="{CC3F83A5-9635-4DEA-A5BD-EE03CCD1E06F}" type="pres">
      <dgm:prSet presAssocID="{BCCB5AB2-A978-4726-A4A5-D30A056CC697}" presName="horzOne" presStyleCnt="0"/>
      <dgm:spPr/>
    </dgm:pt>
    <dgm:pt modelId="{EDFD6F55-BEE7-4A6E-90C9-08BAA4E99C5F}" type="pres">
      <dgm:prSet presAssocID="{6DA03D06-4C8F-4CC3-B1FF-50FC7705EE46}" presName="vertTwo" presStyleCnt="0"/>
      <dgm:spPr/>
    </dgm:pt>
    <dgm:pt modelId="{12DE1FD0-B601-43F6-8195-6AE3F12EB049}" type="pres">
      <dgm:prSet presAssocID="{6DA03D06-4C8F-4CC3-B1FF-50FC7705EE46}" presName="txTwo" presStyleLbl="node2" presStyleIdx="0" presStyleCnt="6">
        <dgm:presLayoutVars>
          <dgm:chPref val="3"/>
        </dgm:presLayoutVars>
      </dgm:prSet>
      <dgm:spPr/>
    </dgm:pt>
    <dgm:pt modelId="{4A7307AF-6C78-4391-9988-4C98AC6A899F}" type="pres">
      <dgm:prSet presAssocID="{6DA03D06-4C8F-4CC3-B1FF-50FC7705EE46}" presName="horzTwo" presStyleCnt="0"/>
      <dgm:spPr/>
    </dgm:pt>
    <dgm:pt modelId="{03D3F1C4-1557-407F-A802-1D47D5013AA5}" type="pres">
      <dgm:prSet presAssocID="{5243C29F-97D2-49D6-B27A-6B7437DA94CE}" presName="sibSpaceTwo" presStyleCnt="0"/>
      <dgm:spPr/>
    </dgm:pt>
    <dgm:pt modelId="{C2D85584-FF28-4863-B4D1-86C834F831E1}" type="pres">
      <dgm:prSet presAssocID="{72311E78-67F2-4F10-944D-A4F6D3985251}" presName="vertTwo" presStyleCnt="0"/>
      <dgm:spPr/>
    </dgm:pt>
    <dgm:pt modelId="{8D9DBAC8-54FD-405E-AD3B-4142713298B5}" type="pres">
      <dgm:prSet presAssocID="{72311E78-67F2-4F10-944D-A4F6D3985251}" presName="txTwo" presStyleLbl="node2" presStyleIdx="1" presStyleCnt="6">
        <dgm:presLayoutVars>
          <dgm:chPref val="3"/>
        </dgm:presLayoutVars>
      </dgm:prSet>
      <dgm:spPr/>
    </dgm:pt>
    <dgm:pt modelId="{DA988ADE-AFD2-4D11-8775-21E67C510EF6}" type="pres">
      <dgm:prSet presAssocID="{72311E78-67F2-4F10-944D-A4F6D3985251}" presName="horzTwo" presStyleCnt="0"/>
      <dgm:spPr/>
    </dgm:pt>
    <dgm:pt modelId="{5FDD47E1-0ABC-4EB7-BE2A-6D0489AE70F6}" type="pres">
      <dgm:prSet presAssocID="{368FCE96-93FE-4655-8A9D-C20661C90DF1}" presName="sibSpaceTwo" presStyleCnt="0"/>
      <dgm:spPr/>
    </dgm:pt>
    <dgm:pt modelId="{73953A65-EBEF-4ADD-A270-FB55E478B72E}" type="pres">
      <dgm:prSet presAssocID="{879E9061-4FF2-4266-9664-FCCC5540C69E}" presName="vertTwo" presStyleCnt="0"/>
      <dgm:spPr/>
    </dgm:pt>
    <dgm:pt modelId="{C66A5EB1-0DF9-4769-BB12-BF949915BDE9}" type="pres">
      <dgm:prSet presAssocID="{879E9061-4FF2-4266-9664-FCCC5540C69E}" presName="txTwo" presStyleLbl="node2" presStyleIdx="2" presStyleCnt="6">
        <dgm:presLayoutVars>
          <dgm:chPref val="3"/>
        </dgm:presLayoutVars>
      </dgm:prSet>
      <dgm:spPr/>
    </dgm:pt>
    <dgm:pt modelId="{DAA29C5C-6510-4058-B8A2-3A8B3E6AD617}" type="pres">
      <dgm:prSet presAssocID="{879E9061-4FF2-4266-9664-FCCC5540C69E}" presName="horzTwo" presStyleCnt="0"/>
      <dgm:spPr/>
    </dgm:pt>
    <dgm:pt modelId="{7C21887C-ED94-47C3-AE5B-38C8DD4A2053}" type="pres">
      <dgm:prSet presAssocID="{BBB75AF9-42FB-4F1F-974D-57D56D944DC9}" presName="sibSpaceTwo" presStyleCnt="0"/>
      <dgm:spPr/>
    </dgm:pt>
    <dgm:pt modelId="{85656668-929C-4FE8-8533-D66B32CBFCBE}" type="pres">
      <dgm:prSet presAssocID="{D426AC43-BF52-4B1D-8B37-5FADF8756BC5}" presName="vertTwo" presStyleCnt="0"/>
      <dgm:spPr/>
    </dgm:pt>
    <dgm:pt modelId="{B40C7A53-0F19-47A1-BD4B-BDF378C517C4}" type="pres">
      <dgm:prSet presAssocID="{D426AC43-BF52-4B1D-8B37-5FADF8756BC5}" presName="txTwo" presStyleLbl="node2" presStyleIdx="3" presStyleCnt="6">
        <dgm:presLayoutVars>
          <dgm:chPref val="3"/>
        </dgm:presLayoutVars>
      </dgm:prSet>
      <dgm:spPr/>
    </dgm:pt>
    <dgm:pt modelId="{C7158DCB-AD79-4698-B002-4FC5759D94A6}" type="pres">
      <dgm:prSet presAssocID="{D426AC43-BF52-4B1D-8B37-5FADF8756BC5}" presName="horzTwo" presStyleCnt="0"/>
      <dgm:spPr/>
    </dgm:pt>
    <dgm:pt modelId="{4F48161F-8952-4988-B8E6-DA6DB88754AF}" type="pres">
      <dgm:prSet presAssocID="{FE112997-7632-4E39-AD91-700BD46F4725}" presName="sibSpaceTwo" presStyleCnt="0"/>
      <dgm:spPr/>
    </dgm:pt>
    <dgm:pt modelId="{8D131759-DB99-48C8-BBFC-2833F2CE0899}" type="pres">
      <dgm:prSet presAssocID="{6008FD93-CB3E-4F2B-995D-F4BF25BB7B6F}" presName="vertTwo" presStyleCnt="0"/>
      <dgm:spPr/>
    </dgm:pt>
    <dgm:pt modelId="{14FBFDC4-7320-4005-A7A3-2A2FCA72083C}" type="pres">
      <dgm:prSet presAssocID="{6008FD93-CB3E-4F2B-995D-F4BF25BB7B6F}" presName="txTwo" presStyleLbl="node2" presStyleIdx="4" presStyleCnt="6">
        <dgm:presLayoutVars>
          <dgm:chPref val="3"/>
        </dgm:presLayoutVars>
      </dgm:prSet>
      <dgm:spPr/>
    </dgm:pt>
    <dgm:pt modelId="{FD5172A1-C75D-49AC-B7C7-87D9B7BCEDD1}" type="pres">
      <dgm:prSet presAssocID="{6008FD93-CB3E-4F2B-995D-F4BF25BB7B6F}" presName="horzTwo" presStyleCnt="0"/>
      <dgm:spPr/>
    </dgm:pt>
    <dgm:pt modelId="{78077270-3A43-4D32-87EB-0E334D7DADCE}" type="pres">
      <dgm:prSet presAssocID="{05587885-50D7-4FA6-B7DA-A32253DEAD80}" presName="sibSpaceTwo" presStyleCnt="0"/>
      <dgm:spPr/>
    </dgm:pt>
    <dgm:pt modelId="{D6EFC0AC-6C74-40DE-8C73-EE05A7E64517}" type="pres">
      <dgm:prSet presAssocID="{43CEBE36-1B9E-4B7E-B9A0-764D1A51B223}" presName="vertTwo" presStyleCnt="0"/>
      <dgm:spPr/>
    </dgm:pt>
    <dgm:pt modelId="{0303CBBB-3549-4D6E-81FB-5A7F8788CDE4}" type="pres">
      <dgm:prSet presAssocID="{43CEBE36-1B9E-4B7E-B9A0-764D1A51B223}" presName="txTwo" presStyleLbl="node2" presStyleIdx="5" presStyleCnt="6">
        <dgm:presLayoutVars>
          <dgm:chPref val="3"/>
        </dgm:presLayoutVars>
      </dgm:prSet>
      <dgm:spPr/>
    </dgm:pt>
    <dgm:pt modelId="{BF020899-0523-45ED-8C0D-546D4CE74B22}" type="pres">
      <dgm:prSet presAssocID="{43CEBE36-1B9E-4B7E-B9A0-764D1A51B223}" presName="horzTwo" presStyleCnt="0"/>
      <dgm:spPr/>
    </dgm:pt>
  </dgm:ptLst>
  <dgm:cxnLst>
    <dgm:cxn modelId="{C8DDA729-D734-4BD5-B872-6AA61C51C079}" srcId="{BCCB5AB2-A978-4726-A4A5-D30A056CC697}" destId="{6DA03D06-4C8F-4CC3-B1FF-50FC7705EE46}" srcOrd="0" destOrd="0" parTransId="{6504AEFC-3AF9-48E5-A663-FFC4D63775C9}" sibTransId="{5243C29F-97D2-49D6-B27A-6B7437DA94CE}"/>
    <dgm:cxn modelId="{DE4E1E38-8945-4CA9-9FE1-943CDA89A681}" type="presOf" srcId="{43CEBE36-1B9E-4B7E-B9A0-764D1A51B223}" destId="{0303CBBB-3549-4D6E-81FB-5A7F8788CDE4}" srcOrd="0" destOrd="0" presId="urn:microsoft.com/office/officeart/2005/8/layout/hierarchy4"/>
    <dgm:cxn modelId="{CECCEC6C-0671-4F43-B9EB-7DCF9C27D174}" type="presOf" srcId="{6008FD93-CB3E-4F2B-995D-F4BF25BB7B6F}" destId="{14FBFDC4-7320-4005-A7A3-2A2FCA72083C}" srcOrd="0" destOrd="0" presId="urn:microsoft.com/office/officeart/2005/8/layout/hierarchy4"/>
    <dgm:cxn modelId="{F27B1070-A223-49DA-A184-DAA091C675A7}" type="presOf" srcId="{68A1A2A0-E1AB-421C-91C3-95DAF8E926BE}" destId="{3B67DC1B-92AA-4541-8272-0C5FA01A7F75}" srcOrd="0" destOrd="0" presId="urn:microsoft.com/office/officeart/2005/8/layout/hierarchy4"/>
    <dgm:cxn modelId="{1AF9847C-9EC8-44A3-B6B5-4028E226F4D6}" type="presOf" srcId="{6DA03D06-4C8F-4CC3-B1FF-50FC7705EE46}" destId="{12DE1FD0-B601-43F6-8195-6AE3F12EB049}" srcOrd="0" destOrd="0" presId="urn:microsoft.com/office/officeart/2005/8/layout/hierarchy4"/>
    <dgm:cxn modelId="{0532D682-7DE9-458E-ABD2-FDC6022319EA}" type="presOf" srcId="{BCCB5AB2-A978-4726-A4A5-D30A056CC697}" destId="{5EBCE59B-CE0D-4536-B847-F547266B1950}" srcOrd="0" destOrd="0" presId="urn:microsoft.com/office/officeart/2005/8/layout/hierarchy4"/>
    <dgm:cxn modelId="{8709BC85-FFEC-412D-AEF2-6630EDADDADA}" srcId="{68A1A2A0-E1AB-421C-91C3-95DAF8E926BE}" destId="{BCCB5AB2-A978-4726-A4A5-D30A056CC697}" srcOrd="0" destOrd="0" parTransId="{DE7A8E07-DDFC-4B2B-BF88-17CF42A9B5C7}" sibTransId="{40D6EDBE-5AAD-44E3-BB9C-7D8453D6E555}"/>
    <dgm:cxn modelId="{7D21118A-A778-4C4C-865B-F42400FFBEEE}" type="presOf" srcId="{879E9061-4FF2-4266-9664-FCCC5540C69E}" destId="{C66A5EB1-0DF9-4769-BB12-BF949915BDE9}" srcOrd="0" destOrd="0" presId="urn:microsoft.com/office/officeart/2005/8/layout/hierarchy4"/>
    <dgm:cxn modelId="{3E1D698A-651C-4012-99CB-11A3910F7C8F}" srcId="{BCCB5AB2-A978-4726-A4A5-D30A056CC697}" destId="{D426AC43-BF52-4B1D-8B37-5FADF8756BC5}" srcOrd="3" destOrd="0" parTransId="{7D5AB98A-5ACA-4A3F-BB6B-4CDFCCE92D3D}" sibTransId="{FE112997-7632-4E39-AD91-700BD46F4725}"/>
    <dgm:cxn modelId="{B8925695-8E6E-42B6-B500-60F5E534AC98}" srcId="{BCCB5AB2-A978-4726-A4A5-D30A056CC697}" destId="{72311E78-67F2-4F10-944D-A4F6D3985251}" srcOrd="1" destOrd="0" parTransId="{D8EE09D3-EB8E-4306-BB3A-CEE878B8B74D}" sibTransId="{368FCE96-93FE-4655-8A9D-C20661C90DF1}"/>
    <dgm:cxn modelId="{F0458CA3-145F-4052-B06E-FF2971C3D0C8}" srcId="{BCCB5AB2-A978-4726-A4A5-D30A056CC697}" destId="{6008FD93-CB3E-4F2B-995D-F4BF25BB7B6F}" srcOrd="4" destOrd="0" parTransId="{6B4BE3E4-E278-4C2B-B6D0-55644DBA5DF3}" sibTransId="{05587885-50D7-4FA6-B7DA-A32253DEAD80}"/>
    <dgm:cxn modelId="{219872A8-4145-4DE0-B5CF-778DF58644E0}" srcId="{BCCB5AB2-A978-4726-A4A5-D30A056CC697}" destId="{879E9061-4FF2-4266-9664-FCCC5540C69E}" srcOrd="2" destOrd="0" parTransId="{B6F9F08D-38C8-46E3-ADC1-4CA921E5BFE3}" sibTransId="{BBB75AF9-42FB-4F1F-974D-57D56D944DC9}"/>
    <dgm:cxn modelId="{34F11CB9-A4D7-4254-A1E1-D42118CEAF85}" type="presOf" srcId="{72311E78-67F2-4F10-944D-A4F6D3985251}" destId="{8D9DBAC8-54FD-405E-AD3B-4142713298B5}" srcOrd="0" destOrd="0" presId="urn:microsoft.com/office/officeart/2005/8/layout/hierarchy4"/>
    <dgm:cxn modelId="{D13B6FE5-F627-4061-AF74-EFF74F4C7E2B}" type="presOf" srcId="{D426AC43-BF52-4B1D-8B37-5FADF8756BC5}" destId="{B40C7A53-0F19-47A1-BD4B-BDF378C517C4}" srcOrd="0" destOrd="0" presId="urn:microsoft.com/office/officeart/2005/8/layout/hierarchy4"/>
    <dgm:cxn modelId="{D91D00EC-6EB9-4CA4-A0A8-CD188E7EA229}" srcId="{BCCB5AB2-A978-4726-A4A5-D30A056CC697}" destId="{43CEBE36-1B9E-4B7E-B9A0-764D1A51B223}" srcOrd="5" destOrd="0" parTransId="{B55EE522-D0C9-41AD-905F-6B58742D4160}" sibTransId="{FD2678FD-AA24-4371-8713-D8355A75739A}"/>
    <dgm:cxn modelId="{77E5F0B4-1C5F-407A-BCEF-60A4E3C8D425}" type="presParOf" srcId="{3B67DC1B-92AA-4541-8272-0C5FA01A7F75}" destId="{832A45E7-4100-4938-9C49-DD125AD48F46}" srcOrd="0" destOrd="0" presId="urn:microsoft.com/office/officeart/2005/8/layout/hierarchy4"/>
    <dgm:cxn modelId="{E423FBB2-4D48-4D96-86F3-CB629DBD0E7C}" type="presParOf" srcId="{832A45E7-4100-4938-9C49-DD125AD48F46}" destId="{5EBCE59B-CE0D-4536-B847-F547266B1950}" srcOrd="0" destOrd="0" presId="urn:microsoft.com/office/officeart/2005/8/layout/hierarchy4"/>
    <dgm:cxn modelId="{472E9676-FC3F-4A2C-8976-07C1551457D1}" type="presParOf" srcId="{832A45E7-4100-4938-9C49-DD125AD48F46}" destId="{108967D0-F24B-4489-85E2-3BA6F5B77045}" srcOrd="1" destOrd="0" presId="urn:microsoft.com/office/officeart/2005/8/layout/hierarchy4"/>
    <dgm:cxn modelId="{F6FF68BD-0A2D-4888-967F-3A78028BDE02}" type="presParOf" srcId="{832A45E7-4100-4938-9C49-DD125AD48F46}" destId="{CC3F83A5-9635-4DEA-A5BD-EE03CCD1E06F}" srcOrd="2" destOrd="0" presId="urn:microsoft.com/office/officeart/2005/8/layout/hierarchy4"/>
    <dgm:cxn modelId="{D91277ED-2BE7-45CE-89A4-5717B6F12105}" type="presParOf" srcId="{CC3F83A5-9635-4DEA-A5BD-EE03CCD1E06F}" destId="{EDFD6F55-BEE7-4A6E-90C9-08BAA4E99C5F}" srcOrd="0" destOrd="0" presId="urn:microsoft.com/office/officeart/2005/8/layout/hierarchy4"/>
    <dgm:cxn modelId="{B37B3377-D801-4D79-AE8C-564661A7B995}" type="presParOf" srcId="{EDFD6F55-BEE7-4A6E-90C9-08BAA4E99C5F}" destId="{12DE1FD0-B601-43F6-8195-6AE3F12EB049}" srcOrd="0" destOrd="0" presId="urn:microsoft.com/office/officeart/2005/8/layout/hierarchy4"/>
    <dgm:cxn modelId="{8ED8D6E6-3A67-47C8-B548-6576F51520E5}" type="presParOf" srcId="{EDFD6F55-BEE7-4A6E-90C9-08BAA4E99C5F}" destId="{4A7307AF-6C78-4391-9988-4C98AC6A899F}" srcOrd="1" destOrd="0" presId="urn:microsoft.com/office/officeart/2005/8/layout/hierarchy4"/>
    <dgm:cxn modelId="{7B243305-C0F2-44EE-B797-2EE5C8830EA7}" type="presParOf" srcId="{CC3F83A5-9635-4DEA-A5BD-EE03CCD1E06F}" destId="{03D3F1C4-1557-407F-A802-1D47D5013AA5}" srcOrd="1" destOrd="0" presId="urn:microsoft.com/office/officeart/2005/8/layout/hierarchy4"/>
    <dgm:cxn modelId="{A4C8AECD-FE57-4478-B657-6C0E5101C80C}" type="presParOf" srcId="{CC3F83A5-9635-4DEA-A5BD-EE03CCD1E06F}" destId="{C2D85584-FF28-4863-B4D1-86C834F831E1}" srcOrd="2" destOrd="0" presId="urn:microsoft.com/office/officeart/2005/8/layout/hierarchy4"/>
    <dgm:cxn modelId="{E3EAD790-A855-4913-81E0-1DDAD94A78B9}" type="presParOf" srcId="{C2D85584-FF28-4863-B4D1-86C834F831E1}" destId="{8D9DBAC8-54FD-405E-AD3B-4142713298B5}" srcOrd="0" destOrd="0" presId="urn:microsoft.com/office/officeart/2005/8/layout/hierarchy4"/>
    <dgm:cxn modelId="{7D2AD285-593F-49A5-BF07-B4D516B03E5B}" type="presParOf" srcId="{C2D85584-FF28-4863-B4D1-86C834F831E1}" destId="{DA988ADE-AFD2-4D11-8775-21E67C510EF6}" srcOrd="1" destOrd="0" presId="urn:microsoft.com/office/officeart/2005/8/layout/hierarchy4"/>
    <dgm:cxn modelId="{51F9EF39-F431-4D53-AE37-407FF56E9EBB}" type="presParOf" srcId="{CC3F83A5-9635-4DEA-A5BD-EE03CCD1E06F}" destId="{5FDD47E1-0ABC-4EB7-BE2A-6D0489AE70F6}" srcOrd="3" destOrd="0" presId="urn:microsoft.com/office/officeart/2005/8/layout/hierarchy4"/>
    <dgm:cxn modelId="{B4EAB25D-F1DF-4CFE-BD21-13703AF51827}" type="presParOf" srcId="{CC3F83A5-9635-4DEA-A5BD-EE03CCD1E06F}" destId="{73953A65-EBEF-4ADD-A270-FB55E478B72E}" srcOrd="4" destOrd="0" presId="urn:microsoft.com/office/officeart/2005/8/layout/hierarchy4"/>
    <dgm:cxn modelId="{212B8B9C-F6F0-4E5A-9AFE-11412D3A617D}" type="presParOf" srcId="{73953A65-EBEF-4ADD-A270-FB55E478B72E}" destId="{C66A5EB1-0DF9-4769-BB12-BF949915BDE9}" srcOrd="0" destOrd="0" presId="urn:microsoft.com/office/officeart/2005/8/layout/hierarchy4"/>
    <dgm:cxn modelId="{AB32EAFA-9BFC-4BD9-B5F5-CD042D05F8C2}" type="presParOf" srcId="{73953A65-EBEF-4ADD-A270-FB55E478B72E}" destId="{DAA29C5C-6510-4058-B8A2-3A8B3E6AD617}" srcOrd="1" destOrd="0" presId="urn:microsoft.com/office/officeart/2005/8/layout/hierarchy4"/>
    <dgm:cxn modelId="{96843655-EDEE-4CBF-A54E-B47A5F1ED2F5}" type="presParOf" srcId="{CC3F83A5-9635-4DEA-A5BD-EE03CCD1E06F}" destId="{7C21887C-ED94-47C3-AE5B-38C8DD4A2053}" srcOrd="5" destOrd="0" presId="urn:microsoft.com/office/officeart/2005/8/layout/hierarchy4"/>
    <dgm:cxn modelId="{21AD6AF1-3BDE-497B-B785-97C316689690}" type="presParOf" srcId="{CC3F83A5-9635-4DEA-A5BD-EE03CCD1E06F}" destId="{85656668-929C-4FE8-8533-D66B32CBFCBE}" srcOrd="6" destOrd="0" presId="urn:microsoft.com/office/officeart/2005/8/layout/hierarchy4"/>
    <dgm:cxn modelId="{A5065273-A7FC-467F-90F8-560D9C8818B3}" type="presParOf" srcId="{85656668-929C-4FE8-8533-D66B32CBFCBE}" destId="{B40C7A53-0F19-47A1-BD4B-BDF378C517C4}" srcOrd="0" destOrd="0" presId="urn:microsoft.com/office/officeart/2005/8/layout/hierarchy4"/>
    <dgm:cxn modelId="{432DD096-1069-4569-8C4E-3383122EA131}" type="presParOf" srcId="{85656668-929C-4FE8-8533-D66B32CBFCBE}" destId="{C7158DCB-AD79-4698-B002-4FC5759D94A6}" srcOrd="1" destOrd="0" presId="urn:microsoft.com/office/officeart/2005/8/layout/hierarchy4"/>
    <dgm:cxn modelId="{D6CAD898-1470-496A-8566-2CEC62865A7D}" type="presParOf" srcId="{CC3F83A5-9635-4DEA-A5BD-EE03CCD1E06F}" destId="{4F48161F-8952-4988-B8E6-DA6DB88754AF}" srcOrd="7" destOrd="0" presId="urn:microsoft.com/office/officeart/2005/8/layout/hierarchy4"/>
    <dgm:cxn modelId="{0AA10790-B18D-4690-B7A4-3DCA03C28CEA}" type="presParOf" srcId="{CC3F83A5-9635-4DEA-A5BD-EE03CCD1E06F}" destId="{8D131759-DB99-48C8-BBFC-2833F2CE0899}" srcOrd="8" destOrd="0" presId="urn:microsoft.com/office/officeart/2005/8/layout/hierarchy4"/>
    <dgm:cxn modelId="{6C316F5D-5388-4F2F-B886-772329D4D76F}" type="presParOf" srcId="{8D131759-DB99-48C8-BBFC-2833F2CE0899}" destId="{14FBFDC4-7320-4005-A7A3-2A2FCA72083C}" srcOrd="0" destOrd="0" presId="urn:microsoft.com/office/officeart/2005/8/layout/hierarchy4"/>
    <dgm:cxn modelId="{633D54E0-F5D5-4F45-844A-02FD623386AF}" type="presParOf" srcId="{8D131759-DB99-48C8-BBFC-2833F2CE0899}" destId="{FD5172A1-C75D-49AC-B7C7-87D9B7BCEDD1}" srcOrd="1" destOrd="0" presId="urn:microsoft.com/office/officeart/2005/8/layout/hierarchy4"/>
    <dgm:cxn modelId="{F46F1FAC-E833-4DD4-B22A-757F9CEC6CCA}" type="presParOf" srcId="{CC3F83A5-9635-4DEA-A5BD-EE03CCD1E06F}" destId="{78077270-3A43-4D32-87EB-0E334D7DADCE}" srcOrd="9" destOrd="0" presId="urn:microsoft.com/office/officeart/2005/8/layout/hierarchy4"/>
    <dgm:cxn modelId="{CBDD48F1-E069-41F3-9414-BB80D0D9105A}" type="presParOf" srcId="{CC3F83A5-9635-4DEA-A5BD-EE03CCD1E06F}" destId="{D6EFC0AC-6C74-40DE-8C73-EE05A7E64517}" srcOrd="10" destOrd="0" presId="urn:microsoft.com/office/officeart/2005/8/layout/hierarchy4"/>
    <dgm:cxn modelId="{5983B506-765E-4017-B5E6-5525204D9D3A}" type="presParOf" srcId="{D6EFC0AC-6C74-40DE-8C73-EE05A7E64517}" destId="{0303CBBB-3549-4D6E-81FB-5A7F8788CDE4}" srcOrd="0" destOrd="0" presId="urn:microsoft.com/office/officeart/2005/8/layout/hierarchy4"/>
    <dgm:cxn modelId="{8720888B-6057-43E5-A411-D19EB00DE64F}" type="presParOf" srcId="{D6EFC0AC-6C74-40DE-8C73-EE05A7E64517}" destId="{BF020899-0523-45ED-8C0D-546D4CE74B2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C36492-2EAA-49F2-B1B4-1B7414B05BDF}" type="doc">
      <dgm:prSet loTypeId="urn:microsoft.com/office/officeart/2005/8/layout/hList3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F52EAE4-F698-4DDF-AD52-9C62D2C41064}">
      <dgm:prSet/>
      <dgm:spPr/>
      <dgm:t>
        <a:bodyPr/>
        <a:lstStyle/>
        <a:p>
          <a:r>
            <a:rPr lang="ko-KR" dirty="0"/>
            <a:t>예수의 </a:t>
          </a:r>
          <a:r>
            <a:rPr lang="ko-KR" dirty="0" err="1"/>
            <a:t>구원사</a:t>
          </a:r>
          <a:endParaRPr lang="en-GB" dirty="0"/>
        </a:p>
      </dgm:t>
    </dgm:pt>
    <dgm:pt modelId="{66E74B88-B491-494E-A315-42D988000A39}" type="parTrans" cxnId="{C5187350-8686-41DE-9DA3-208C5AFF7382}">
      <dgm:prSet/>
      <dgm:spPr/>
      <dgm:t>
        <a:bodyPr/>
        <a:lstStyle/>
        <a:p>
          <a:endParaRPr lang="en-GB"/>
        </a:p>
      </dgm:t>
    </dgm:pt>
    <dgm:pt modelId="{B46D6F6F-FBE2-4BDC-8EB4-86DEA610D347}" type="sibTrans" cxnId="{C5187350-8686-41DE-9DA3-208C5AFF7382}">
      <dgm:prSet/>
      <dgm:spPr/>
      <dgm:t>
        <a:bodyPr/>
        <a:lstStyle/>
        <a:p>
          <a:endParaRPr lang="en-GB"/>
        </a:p>
      </dgm:t>
    </dgm:pt>
    <dgm:pt modelId="{F11D535B-6318-438A-9096-3A173D9A66B7}">
      <dgm:prSet/>
      <dgm:spPr/>
      <dgm:t>
        <a:bodyPr/>
        <a:lstStyle/>
        <a:p>
          <a:r>
            <a:rPr lang="ko-KR" dirty="0"/>
            <a:t>모세 율법</a:t>
          </a:r>
          <a:endParaRPr lang="en-GB" dirty="0"/>
        </a:p>
      </dgm:t>
    </dgm:pt>
    <dgm:pt modelId="{74FA2C41-31DA-49FE-BD05-0802DF6D2791}" type="parTrans" cxnId="{014777FA-B084-471C-AA6E-8F7E56251316}">
      <dgm:prSet/>
      <dgm:spPr/>
      <dgm:t>
        <a:bodyPr/>
        <a:lstStyle/>
        <a:p>
          <a:endParaRPr lang="en-GB"/>
        </a:p>
      </dgm:t>
    </dgm:pt>
    <dgm:pt modelId="{074EFF65-A96D-42FD-AF87-D58ECC4DC508}" type="sibTrans" cxnId="{014777FA-B084-471C-AA6E-8F7E56251316}">
      <dgm:prSet/>
      <dgm:spPr/>
      <dgm:t>
        <a:bodyPr/>
        <a:lstStyle/>
        <a:p>
          <a:endParaRPr lang="en-GB"/>
        </a:p>
      </dgm:t>
    </dgm:pt>
    <dgm:pt modelId="{78119DDB-7B5C-4B6F-AF3C-29748D5F8175}">
      <dgm:prSet/>
      <dgm:spPr/>
      <dgm:t>
        <a:bodyPr/>
        <a:lstStyle/>
        <a:p>
          <a:r>
            <a:rPr lang="ko-KR" dirty="0">
              <a:solidFill>
                <a:schemeClr val="tx1"/>
              </a:solidFill>
            </a:rPr>
            <a:t>성령의 법</a:t>
          </a:r>
          <a:endParaRPr lang="en-GB" dirty="0">
            <a:solidFill>
              <a:schemeClr val="tx1"/>
            </a:solidFill>
          </a:endParaRPr>
        </a:p>
      </dgm:t>
    </dgm:pt>
    <dgm:pt modelId="{514B0543-1CFB-43AE-AB3E-E67AA1DCE994}" type="parTrans" cxnId="{E0A7F7D0-9F1B-45EF-8A0F-5238055B14D9}">
      <dgm:prSet/>
      <dgm:spPr/>
      <dgm:t>
        <a:bodyPr/>
        <a:lstStyle/>
        <a:p>
          <a:endParaRPr lang="en-GB"/>
        </a:p>
      </dgm:t>
    </dgm:pt>
    <dgm:pt modelId="{82F59CEC-55AD-4905-82EE-B4D98218A45F}" type="sibTrans" cxnId="{E0A7F7D0-9F1B-45EF-8A0F-5238055B14D9}">
      <dgm:prSet/>
      <dgm:spPr/>
      <dgm:t>
        <a:bodyPr/>
        <a:lstStyle/>
        <a:p>
          <a:endParaRPr lang="en-GB"/>
        </a:p>
      </dgm:t>
    </dgm:pt>
    <dgm:pt modelId="{C3A1D2B8-5E77-411C-AC27-B3D1F48DE191}">
      <dgm:prSet/>
      <dgm:spPr/>
      <dgm:t>
        <a:bodyPr/>
        <a:lstStyle/>
        <a:p>
          <a:r>
            <a:rPr lang="ko-KR" altLang="en-US" dirty="0"/>
            <a:t>예배</a:t>
          </a:r>
          <a:endParaRPr lang="en-GB" dirty="0"/>
        </a:p>
      </dgm:t>
    </dgm:pt>
    <dgm:pt modelId="{830C1009-0435-4A8C-942B-98EC44C8D460}" type="parTrans" cxnId="{3226DA64-2B76-4D3C-9107-65AB94D5CB92}">
      <dgm:prSet/>
      <dgm:spPr/>
      <dgm:t>
        <a:bodyPr/>
        <a:lstStyle/>
        <a:p>
          <a:endParaRPr lang="en-GB"/>
        </a:p>
      </dgm:t>
    </dgm:pt>
    <dgm:pt modelId="{B9927FBB-3092-4DC1-92A0-EA16845FEEE1}" type="sibTrans" cxnId="{3226DA64-2B76-4D3C-9107-65AB94D5CB92}">
      <dgm:prSet/>
      <dgm:spPr/>
      <dgm:t>
        <a:bodyPr/>
        <a:lstStyle/>
        <a:p>
          <a:endParaRPr lang="en-GB"/>
        </a:p>
      </dgm:t>
    </dgm:pt>
    <dgm:pt modelId="{CD6650FE-B437-492E-9182-3C8307BC79F6}">
      <dgm:prSet/>
      <dgm:spPr/>
      <dgm:t>
        <a:bodyPr/>
        <a:lstStyle/>
        <a:p>
          <a:r>
            <a:rPr lang="ko-KR" altLang="en-US" dirty="0"/>
            <a:t>성전중심</a:t>
          </a:r>
          <a:endParaRPr lang="en-GB" dirty="0"/>
        </a:p>
      </dgm:t>
    </dgm:pt>
    <dgm:pt modelId="{FAE5D3F4-A1BC-4F45-8791-C45E0FCBC4A7}" type="parTrans" cxnId="{37FF9676-D9B9-441C-83F7-BBA8BF3B85E5}">
      <dgm:prSet/>
      <dgm:spPr/>
      <dgm:t>
        <a:bodyPr/>
        <a:lstStyle/>
        <a:p>
          <a:endParaRPr lang="en-GB"/>
        </a:p>
      </dgm:t>
    </dgm:pt>
    <dgm:pt modelId="{0B634C16-7785-4CEC-B863-DB2D64BA1903}" type="sibTrans" cxnId="{37FF9676-D9B9-441C-83F7-BBA8BF3B85E5}">
      <dgm:prSet/>
      <dgm:spPr/>
      <dgm:t>
        <a:bodyPr/>
        <a:lstStyle/>
        <a:p>
          <a:endParaRPr lang="en-GB"/>
        </a:p>
      </dgm:t>
    </dgm:pt>
    <dgm:pt modelId="{C728955E-5F93-4187-947C-16B59B32A9CB}">
      <dgm:prSet/>
      <dgm:spPr/>
      <dgm:t>
        <a:bodyPr/>
        <a:lstStyle/>
        <a:p>
          <a:r>
            <a:rPr lang="ko-KR" altLang="en-US" dirty="0"/>
            <a:t>제사장</a:t>
          </a:r>
          <a:endParaRPr lang="en-GB" dirty="0"/>
        </a:p>
      </dgm:t>
    </dgm:pt>
    <dgm:pt modelId="{3039D6EC-0540-4D30-AF3F-90A6EEC406CD}" type="parTrans" cxnId="{ADAF9240-6344-45DD-8A28-60706C487045}">
      <dgm:prSet/>
      <dgm:spPr/>
      <dgm:t>
        <a:bodyPr/>
        <a:lstStyle/>
        <a:p>
          <a:endParaRPr lang="en-GB"/>
        </a:p>
      </dgm:t>
    </dgm:pt>
    <dgm:pt modelId="{C300DE11-EFA3-49A5-AD14-5C5B90D4DDA0}" type="sibTrans" cxnId="{ADAF9240-6344-45DD-8A28-60706C487045}">
      <dgm:prSet/>
      <dgm:spPr/>
      <dgm:t>
        <a:bodyPr/>
        <a:lstStyle/>
        <a:p>
          <a:endParaRPr lang="en-GB"/>
        </a:p>
      </dgm:t>
    </dgm:pt>
    <dgm:pt modelId="{ED9E48D2-C468-4E96-A831-5350C591FFA0}">
      <dgm:prSet/>
      <dgm:spPr/>
      <dgm:t>
        <a:bodyPr/>
        <a:lstStyle/>
        <a:p>
          <a:r>
            <a:rPr lang="ko-KR" altLang="en-US" dirty="0"/>
            <a:t>축복</a:t>
          </a:r>
          <a:endParaRPr lang="en-GB" dirty="0"/>
        </a:p>
      </dgm:t>
    </dgm:pt>
    <dgm:pt modelId="{89D4DF50-7EBD-4C2F-8FBA-E2C030AF2E59}" type="parTrans" cxnId="{0A90AA19-C97F-4567-8532-F24F9515166D}">
      <dgm:prSet/>
      <dgm:spPr/>
      <dgm:t>
        <a:bodyPr/>
        <a:lstStyle/>
        <a:p>
          <a:endParaRPr lang="en-GB"/>
        </a:p>
      </dgm:t>
    </dgm:pt>
    <dgm:pt modelId="{59FB3A44-B4C8-4F2F-8B12-906FCCB6A679}" type="sibTrans" cxnId="{0A90AA19-C97F-4567-8532-F24F9515166D}">
      <dgm:prSet/>
      <dgm:spPr/>
      <dgm:t>
        <a:bodyPr/>
        <a:lstStyle/>
        <a:p>
          <a:endParaRPr lang="en-GB"/>
        </a:p>
      </dgm:t>
    </dgm:pt>
    <dgm:pt modelId="{42B09CCE-BF0A-4975-937C-899EB329C280}">
      <dgm:prSet/>
      <dgm:spPr/>
      <dgm:t>
        <a:bodyPr/>
        <a:lstStyle/>
        <a:p>
          <a:r>
            <a:rPr lang="ko-KR" altLang="en-US" dirty="0"/>
            <a:t>의</a:t>
          </a:r>
          <a:endParaRPr lang="en-GB" dirty="0"/>
        </a:p>
      </dgm:t>
    </dgm:pt>
    <dgm:pt modelId="{1B9E331A-DEA7-40BC-ABF4-BDD168D23E2E}" type="parTrans" cxnId="{25BC315D-C0CD-4E01-AFDD-7A7E9413D690}">
      <dgm:prSet/>
      <dgm:spPr/>
      <dgm:t>
        <a:bodyPr/>
        <a:lstStyle/>
        <a:p>
          <a:endParaRPr lang="en-GB"/>
        </a:p>
      </dgm:t>
    </dgm:pt>
    <dgm:pt modelId="{73D258C0-C49A-46BB-8246-3BC85CF4EC1D}" type="sibTrans" cxnId="{25BC315D-C0CD-4E01-AFDD-7A7E9413D690}">
      <dgm:prSet/>
      <dgm:spPr/>
      <dgm:t>
        <a:bodyPr/>
        <a:lstStyle/>
        <a:p>
          <a:endParaRPr lang="en-GB"/>
        </a:p>
      </dgm:t>
    </dgm:pt>
    <dgm:pt modelId="{B623B60B-0C61-47E3-B63F-B0B25E888555}">
      <dgm:prSet/>
      <dgm:spPr/>
      <dgm:t>
        <a:bodyPr/>
        <a:lstStyle/>
        <a:p>
          <a:r>
            <a:rPr lang="ko-KR" altLang="en-US" dirty="0"/>
            <a:t>안식일</a:t>
          </a:r>
          <a:endParaRPr lang="en-GB" dirty="0"/>
        </a:p>
      </dgm:t>
    </dgm:pt>
    <dgm:pt modelId="{2A6D7DB7-255E-446F-B8AD-CA386EFB8A84}" type="parTrans" cxnId="{4A70FF31-9E31-44A7-9D3D-C078A0483F05}">
      <dgm:prSet/>
      <dgm:spPr/>
      <dgm:t>
        <a:bodyPr/>
        <a:lstStyle/>
        <a:p>
          <a:endParaRPr lang="en-GB"/>
        </a:p>
      </dgm:t>
    </dgm:pt>
    <dgm:pt modelId="{EFCAD1A0-1D0A-49E7-9502-D982E8D214C8}" type="sibTrans" cxnId="{4A70FF31-9E31-44A7-9D3D-C078A0483F05}">
      <dgm:prSet/>
      <dgm:spPr/>
      <dgm:t>
        <a:bodyPr/>
        <a:lstStyle/>
        <a:p>
          <a:endParaRPr lang="en-GB"/>
        </a:p>
      </dgm:t>
    </dgm:pt>
    <dgm:pt modelId="{27311CD9-A148-4272-B154-FF7085E5CF23}">
      <dgm:prSet/>
      <dgm:spPr/>
      <dgm:t>
        <a:bodyPr/>
        <a:lstStyle/>
        <a:p>
          <a:r>
            <a:rPr lang="ko-KR" altLang="en-US">
              <a:solidFill>
                <a:schemeClr val="tx1"/>
              </a:solidFill>
            </a:rPr>
            <a:t>예배</a:t>
          </a:r>
          <a:endParaRPr lang="en-GB" dirty="0">
            <a:solidFill>
              <a:schemeClr val="tx1"/>
            </a:solidFill>
          </a:endParaRPr>
        </a:p>
      </dgm:t>
    </dgm:pt>
    <dgm:pt modelId="{F80B1509-DD2F-492D-8610-3680371C3764}" type="parTrans" cxnId="{47B4DBF2-A134-478B-AA9E-6134247D81E0}">
      <dgm:prSet/>
      <dgm:spPr/>
      <dgm:t>
        <a:bodyPr/>
        <a:lstStyle/>
        <a:p>
          <a:endParaRPr lang="en-GB"/>
        </a:p>
      </dgm:t>
    </dgm:pt>
    <dgm:pt modelId="{81627AC1-D80C-4E40-BEC8-53AED4D6A304}" type="sibTrans" cxnId="{47B4DBF2-A134-478B-AA9E-6134247D81E0}">
      <dgm:prSet/>
      <dgm:spPr/>
      <dgm:t>
        <a:bodyPr/>
        <a:lstStyle/>
        <a:p>
          <a:endParaRPr lang="en-GB"/>
        </a:p>
      </dgm:t>
    </dgm:pt>
    <dgm:pt modelId="{B2BC0D74-ABF4-43B6-8D4D-EA0B0092C2E1}">
      <dgm:prSet/>
      <dgm:spPr/>
      <dgm:t>
        <a:bodyPr/>
        <a:lstStyle/>
        <a:p>
          <a:r>
            <a:rPr lang="ko-KR" altLang="en-US" dirty="0">
              <a:solidFill>
                <a:schemeClr val="tx1"/>
              </a:solidFill>
            </a:rPr>
            <a:t>성전중심</a:t>
          </a:r>
          <a:endParaRPr lang="en-GB" dirty="0">
            <a:solidFill>
              <a:schemeClr val="tx1"/>
            </a:solidFill>
          </a:endParaRPr>
        </a:p>
      </dgm:t>
    </dgm:pt>
    <dgm:pt modelId="{96B89970-9F12-4998-B275-1718B0327816}" type="parTrans" cxnId="{4CC911B2-6778-4B39-A9CF-E908FAB7F3EF}">
      <dgm:prSet/>
      <dgm:spPr/>
      <dgm:t>
        <a:bodyPr/>
        <a:lstStyle/>
        <a:p>
          <a:endParaRPr lang="en-GB"/>
        </a:p>
      </dgm:t>
    </dgm:pt>
    <dgm:pt modelId="{C66D72DF-4E65-4AB7-8FEA-1951B9F12711}" type="sibTrans" cxnId="{4CC911B2-6778-4B39-A9CF-E908FAB7F3EF}">
      <dgm:prSet/>
      <dgm:spPr/>
      <dgm:t>
        <a:bodyPr/>
        <a:lstStyle/>
        <a:p>
          <a:endParaRPr lang="en-GB"/>
        </a:p>
      </dgm:t>
    </dgm:pt>
    <dgm:pt modelId="{264CDD8A-7130-4756-BA83-2DF27F0AEFBB}">
      <dgm:prSet/>
      <dgm:spPr/>
      <dgm:t>
        <a:bodyPr/>
        <a:lstStyle/>
        <a:p>
          <a:r>
            <a:rPr lang="ko-KR" altLang="en-US" dirty="0">
              <a:solidFill>
                <a:schemeClr val="tx1"/>
              </a:solidFill>
            </a:rPr>
            <a:t>제사장</a:t>
          </a:r>
          <a:endParaRPr lang="en-GB" dirty="0">
            <a:solidFill>
              <a:schemeClr val="tx1"/>
            </a:solidFill>
          </a:endParaRPr>
        </a:p>
      </dgm:t>
    </dgm:pt>
    <dgm:pt modelId="{3BF4EBD4-57E5-436E-BD2E-0814AFAB60B4}" type="parTrans" cxnId="{038B11FF-182A-4B2E-A590-180313CCC006}">
      <dgm:prSet/>
      <dgm:spPr/>
      <dgm:t>
        <a:bodyPr/>
        <a:lstStyle/>
        <a:p>
          <a:endParaRPr lang="en-GB"/>
        </a:p>
      </dgm:t>
    </dgm:pt>
    <dgm:pt modelId="{517B6D89-F85F-4E69-A8F6-D0909AB40978}" type="sibTrans" cxnId="{038B11FF-182A-4B2E-A590-180313CCC006}">
      <dgm:prSet/>
      <dgm:spPr/>
      <dgm:t>
        <a:bodyPr/>
        <a:lstStyle/>
        <a:p>
          <a:endParaRPr lang="en-GB"/>
        </a:p>
      </dgm:t>
    </dgm:pt>
    <dgm:pt modelId="{46F33AE9-4580-47D1-866C-648C52CA5453}">
      <dgm:prSet/>
      <dgm:spPr/>
      <dgm:t>
        <a:bodyPr/>
        <a:lstStyle/>
        <a:p>
          <a:r>
            <a:rPr lang="ko-KR" altLang="en-US" dirty="0">
              <a:solidFill>
                <a:schemeClr val="tx1"/>
              </a:solidFill>
            </a:rPr>
            <a:t>안식일</a:t>
          </a:r>
          <a:endParaRPr lang="en-GB" dirty="0">
            <a:solidFill>
              <a:schemeClr val="tx1"/>
            </a:solidFill>
          </a:endParaRPr>
        </a:p>
      </dgm:t>
    </dgm:pt>
    <dgm:pt modelId="{925A8A87-A833-48D3-A5F9-8F3CA9DB7AC4}" type="parTrans" cxnId="{0254B64B-6325-4583-A4AC-421DB3FC5872}">
      <dgm:prSet/>
      <dgm:spPr/>
      <dgm:t>
        <a:bodyPr/>
        <a:lstStyle/>
        <a:p>
          <a:endParaRPr lang="en-GB"/>
        </a:p>
      </dgm:t>
    </dgm:pt>
    <dgm:pt modelId="{A0457E3E-BCEF-4196-9A0B-349E05E60B56}" type="sibTrans" cxnId="{0254B64B-6325-4583-A4AC-421DB3FC5872}">
      <dgm:prSet/>
      <dgm:spPr/>
      <dgm:t>
        <a:bodyPr/>
        <a:lstStyle/>
        <a:p>
          <a:endParaRPr lang="en-GB"/>
        </a:p>
      </dgm:t>
    </dgm:pt>
    <dgm:pt modelId="{6083FF43-902C-4950-ADB4-A21CFAA198C8}">
      <dgm:prSet/>
      <dgm:spPr/>
      <dgm:t>
        <a:bodyPr/>
        <a:lstStyle/>
        <a:p>
          <a:r>
            <a:rPr lang="ko-KR" altLang="en-US" dirty="0">
              <a:solidFill>
                <a:schemeClr val="tx1"/>
              </a:solidFill>
            </a:rPr>
            <a:t>축복</a:t>
          </a:r>
          <a:endParaRPr lang="en-GB" dirty="0">
            <a:solidFill>
              <a:schemeClr val="tx1"/>
            </a:solidFill>
          </a:endParaRPr>
        </a:p>
      </dgm:t>
    </dgm:pt>
    <dgm:pt modelId="{6EC47657-C05C-4330-BD8E-1C3B4B432D5C}" type="parTrans" cxnId="{48DB8F3F-9C08-4D55-BC43-F1A9E5DB844F}">
      <dgm:prSet/>
      <dgm:spPr/>
      <dgm:t>
        <a:bodyPr/>
        <a:lstStyle/>
        <a:p>
          <a:endParaRPr lang="en-GB"/>
        </a:p>
      </dgm:t>
    </dgm:pt>
    <dgm:pt modelId="{B854AA89-F670-47DF-B632-64069BA552B6}" type="sibTrans" cxnId="{48DB8F3F-9C08-4D55-BC43-F1A9E5DB844F}">
      <dgm:prSet/>
      <dgm:spPr/>
      <dgm:t>
        <a:bodyPr/>
        <a:lstStyle/>
        <a:p>
          <a:endParaRPr lang="en-GB"/>
        </a:p>
      </dgm:t>
    </dgm:pt>
    <dgm:pt modelId="{C5EDD6B9-D2EC-4C6E-815C-3C291661630D}">
      <dgm:prSet/>
      <dgm:spPr/>
      <dgm:t>
        <a:bodyPr/>
        <a:lstStyle/>
        <a:p>
          <a:r>
            <a:rPr lang="ko-KR" altLang="en-US" dirty="0">
              <a:solidFill>
                <a:schemeClr val="tx1"/>
              </a:solidFill>
            </a:rPr>
            <a:t>의</a:t>
          </a:r>
          <a:endParaRPr lang="en-GB">
            <a:solidFill>
              <a:schemeClr val="tx1"/>
            </a:solidFill>
          </a:endParaRPr>
        </a:p>
      </dgm:t>
    </dgm:pt>
    <dgm:pt modelId="{CBD05A2C-4CB0-4CB1-9E1D-FD0694C1E447}" type="parTrans" cxnId="{8ED788AF-E94B-4A19-9314-8462B01840D8}">
      <dgm:prSet/>
      <dgm:spPr/>
      <dgm:t>
        <a:bodyPr/>
        <a:lstStyle/>
        <a:p>
          <a:endParaRPr lang="en-GB"/>
        </a:p>
      </dgm:t>
    </dgm:pt>
    <dgm:pt modelId="{D7063CA6-AE3B-4E48-973C-91060DC4B9B7}" type="sibTrans" cxnId="{8ED788AF-E94B-4A19-9314-8462B01840D8}">
      <dgm:prSet/>
      <dgm:spPr/>
      <dgm:t>
        <a:bodyPr/>
        <a:lstStyle/>
        <a:p>
          <a:endParaRPr lang="en-GB"/>
        </a:p>
      </dgm:t>
    </dgm:pt>
    <dgm:pt modelId="{CE7ACA01-15E0-4EBF-9502-91D8B1E947AE}" type="pres">
      <dgm:prSet presAssocID="{7CC36492-2EAA-49F2-B1B4-1B7414B05BDF}" presName="composite" presStyleCnt="0">
        <dgm:presLayoutVars>
          <dgm:chMax val="1"/>
          <dgm:dir/>
          <dgm:resizeHandles val="exact"/>
        </dgm:presLayoutVars>
      </dgm:prSet>
      <dgm:spPr/>
    </dgm:pt>
    <dgm:pt modelId="{A1A52A57-C851-468F-8BB7-06A984F1AAE3}" type="pres">
      <dgm:prSet presAssocID="{2F52EAE4-F698-4DDF-AD52-9C62D2C41064}" presName="roof" presStyleLbl="dkBgShp" presStyleIdx="0" presStyleCnt="2" custScaleY="53184"/>
      <dgm:spPr/>
    </dgm:pt>
    <dgm:pt modelId="{0B439BF8-7060-495C-9451-020F904B3227}" type="pres">
      <dgm:prSet presAssocID="{2F52EAE4-F698-4DDF-AD52-9C62D2C41064}" presName="pillars" presStyleCnt="0"/>
      <dgm:spPr/>
    </dgm:pt>
    <dgm:pt modelId="{D2B1D153-01FC-47ED-8663-9EEC2C00CF34}" type="pres">
      <dgm:prSet presAssocID="{2F52EAE4-F698-4DDF-AD52-9C62D2C41064}" presName="pillar1" presStyleLbl="node1" presStyleIdx="0" presStyleCnt="2" custScaleY="113327">
        <dgm:presLayoutVars>
          <dgm:bulletEnabled val="1"/>
        </dgm:presLayoutVars>
      </dgm:prSet>
      <dgm:spPr/>
    </dgm:pt>
    <dgm:pt modelId="{B3A3ED0E-F8A5-4612-9AC0-D140487C47BC}" type="pres">
      <dgm:prSet presAssocID="{78119DDB-7B5C-4B6F-AF3C-29748D5F8175}" presName="pillarX" presStyleLbl="node1" presStyleIdx="1" presStyleCnt="2" custScaleY="113327">
        <dgm:presLayoutVars>
          <dgm:bulletEnabled val="1"/>
        </dgm:presLayoutVars>
      </dgm:prSet>
      <dgm:spPr/>
    </dgm:pt>
    <dgm:pt modelId="{4E237CC5-F3DA-42CB-8C42-8294FDF93CFB}" type="pres">
      <dgm:prSet presAssocID="{2F52EAE4-F698-4DDF-AD52-9C62D2C41064}" presName="base" presStyleLbl="dkBgShp" presStyleIdx="1" presStyleCnt="2" custScaleY="200321"/>
      <dgm:spPr/>
    </dgm:pt>
  </dgm:ptLst>
  <dgm:cxnLst>
    <dgm:cxn modelId="{5F116D14-E36A-4240-933D-3FEE7529D1EC}" type="presOf" srcId="{B623B60B-0C61-47E3-B63F-B0B25E888555}" destId="{D2B1D153-01FC-47ED-8663-9EEC2C00CF34}" srcOrd="0" destOrd="4" presId="urn:microsoft.com/office/officeart/2005/8/layout/hList3"/>
    <dgm:cxn modelId="{0A90AA19-C97F-4567-8532-F24F9515166D}" srcId="{F11D535B-6318-438A-9096-3A173D9A66B7}" destId="{ED9E48D2-C468-4E96-A831-5350C591FFA0}" srcOrd="4" destOrd="0" parTransId="{89D4DF50-7EBD-4C2F-8FBA-E2C030AF2E59}" sibTransId="{59FB3A44-B4C8-4F2F-8B12-906FCCB6A679}"/>
    <dgm:cxn modelId="{193B3D20-DA7B-4C70-97D5-93C540EA8239}" type="presOf" srcId="{46F33AE9-4580-47D1-866C-648C52CA5453}" destId="{B3A3ED0E-F8A5-4612-9AC0-D140487C47BC}" srcOrd="0" destOrd="4" presId="urn:microsoft.com/office/officeart/2005/8/layout/hList3"/>
    <dgm:cxn modelId="{9CA3D021-99F0-4DC6-AE69-893B108D878A}" type="presOf" srcId="{B2BC0D74-ABF4-43B6-8D4D-EA0B0092C2E1}" destId="{B3A3ED0E-F8A5-4612-9AC0-D140487C47BC}" srcOrd="0" destOrd="2" presId="urn:microsoft.com/office/officeart/2005/8/layout/hList3"/>
    <dgm:cxn modelId="{1E22E722-AB4F-4A0F-B784-AC3AFD025107}" type="presOf" srcId="{6083FF43-902C-4950-ADB4-A21CFAA198C8}" destId="{B3A3ED0E-F8A5-4612-9AC0-D140487C47BC}" srcOrd="0" destOrd="5" presId="urn:microsoft.com/office/officeart/2005/8/layout/hList3"/>
    <dgm:cxn modelId="{A9E1BC25-EF5E-4819-A8E9-B37C5DDE080D}" type="presOf" srcId="{78119DDB-7B5C-4B6F-AF3C-29748D5F8175}" destId="{B3A3ED0E-F8A5-4612-9AC0-D140487C47BC}" srcOrd="0" destOrd="0" presId="urn:microsoft.com/office/officeart/2005/8/layout/hList3"/>
    <dgm:cxn modelId="{3456CC26-AFE0-4206-8723-FC600BE12ED8}" type="presOf" srcId="{C728955E-5F93-4187-947C-16B59B32A9CB}" destId="{D2B1D153-01FC-47ED-8663-9EEC2C00CF34}" srcOrd="0" destOrd="3" presId="urn:microsoft.com/office/officeart/2005/8/layout/hList3"/>
    <dgm:cxn modelId="{4A70FF31-9E31-44A7-9D3D-C078A0483F05}" srcId="{F11D535B-6318-438A-9096-3A173D9A66B7}" destId="{B623B60B-0C61-47E3-B63F-B0B25E888555}" srcOrd="3" destOrd="0" parTransId="{2A6D7DB7-255E-446F-B8AD-CA386EFB8A84}" sibTransId="{EFCAD1A0-1D0A-49E7-9502-D982E8D214C8}"/>
    <dgm:cxn modelId="{016FC938-A226-4A36-86A4-54B39A3A0403}" type="presOf" srcId="{C5EDD6B9-D2EC-4C6E-815C-3C291661630D}" destId="{B3A3ED0E-F8A5-4612-9AC0-D140487C47BC}" srcOrd="0" destOrd="6" presId="urn:microsoft.com/office/officeart/2005/8/layout/hList3"/>
    <dgm:cxn modelId="{48DB8F3F-9C08-4D55-BC43-F1A9E5DB844F}" srcId="{78119DDB-7B5C-4B6F-AF3C-29748D5F8175}" destId="{6083FF43-902C-4950-ADB4-A21CFAA198C8}" srcOrd="4" destOrd="0" parTransId="{6EC47657-C05C-4330-BD8E-1C3B4B432D5C}" sibTransId="{B854AA89-F670-47DF-B632-64069BA552B6}"/>
    <dgm:cxn modelId="{ADAF9240-6344-45DD-8A28-60706C487045}" srcId="{F11D535B-6318-438A-9096-3A173D9A66B7}" destId="{C728955E-5F93-4187-947C-16B59B32A9CB}" srcOrd="2" destOrd="0" parTransId="{3039D6EC-0540-4D30-AF3F-90A6EEC406CD}" sibTransId="{C300DE11-EFA3-49A5-AD14-5C5B90D4DDA0}"/>
    <dgm:cxn modelId="{25BC315D-C0CD-4E01-AFDD-7A7E9413D690}" srcId="{F11D535B-6318-438A-9096-3A173D9A66B7}" destId="{42B09CCE-BF0A-4975-937C-899EB329C280}" srcOrd="5" destOrd="0" parTransId="{1B9E331A-DEA7-40BC-ABF4-BDD168D23E2E}" sibTransId="{73D258C0-C49A-46BB-8246-3BC85CF4EC1D}"/>
    <dgm:cxn modelId="{3226DA64-2B76-4D3C-9107-65AB94D5CB92}" srcId="{F11D535B-6318-438A-9096-3A173D9A66B7}" destId="{C3A1D2B8-5E77-411C-AC27-B3D1F48DE191}" srcOrd="0" destOrd="0" parTransId="{830C1009-0435-4A8C-942B-98EC44C8D460}" sibTransId="{B9927FBB-3092-4DC1-92A0-EA16845FEEE1}"/>
    <dgm:cxn modelId="{0254B64B-6325-4583-A4AC-421DB3FC5872}" srcId="{78119DDB-7B5C-4B6F-AF3C-29748D5F8175}" destId="{46F33AE9-4580-47D1-866C-648C52CA5453}" srcOrd="3" destOrd="0" parTransId="{925A8A87-A833-48D3-A5F9-8F3CA9DB7AC4}" sibTransId="{A0457E3E-BCEF-4196-9A0B-349E05E60B56}"/>
    <dgm:cxn modelId="{C5187350-8686-41DE-9DA3-208C5AFF7382}" srcId="{7CC36492-2EAA-49F2-B1B4-1B7414B05BDF}" destId="{2F52EAE4-F698-4DDF-AD52-9C62D2C41064}" srcOrd="0" destOrd="0" parTransId="{66E74B88-B491-494E-A315-42D988000A39}" sibTransId="{B46D6F6F-FBE2-4BDC-8EB4-86DEA610D347}"/>
    <dgm:cxn modelId="{37FF9676-D9B9-441C-83F7-BBA8BF3B85E5}" srcId="{F11D535B-6318-438A-9096-3A173D9A66B7}" destId="{CD6650FE-B437-492E-9182-3C8307BC79F6}" srcOrd="1" destOrd="0" parTransId="{FAE5D3F4-A1BC-4F45-8791-C45E0FCBC4A7}" sibTransId="{0B634C16-7785-4CEC-B863-DB2D64BA1903}"/>
    <dgm:cxn modelId="{0755C18F-F6E9-42E3-AEE3-0733B5989D87}" type="presOf" srcId="{42B09CCE-BF0A-4975-937C-899EB329C280}" destId="{D2B1D153-01FC-47ED-8663-9EEC2C00CF34}" srcOrd="0" destOrd="6" presId="urn:microsoft.com/office/officeart/2005/8/layout/hList3"/>
    <dgm:cxn modelId="{9710F99B-B779-40F9-A0DC-555524222189}" type="presOf" srcId="{2F52EAE4-F698-4DDF-AD52-9C62D2C41064}" destId="{A1A52A57-C851-468F-8BB7-06A984F1AAE3}" srcOrd="0" destOrd="0" presId="urn:microsoft.com/office/officeart/2005/8/layout/hList3"/>
    <dgm:cxn modelId="{6C3D22AB-331B-4096-B1D7-9FD1827F4616}" type="presOf" srcId="{CD6650FE-B437-492E-9182-3C8307BC79F6}" destId="{D2B1D153-01FC-47ED-8663-9EEC2C00CF34}" srcOrd="0" destOrd="2" presId="urn:microsoft.com/office/officeart/2005/8/layout/hList3"/>
    <dgm:cxn modelId="{C2A513AF-EDF0-428F-8D9B-F083ED323D3A}" type="presOf" srcId="{C3A1D2B8-5E77-411C-AC27-B3D1F48DE191}" destId="{D2B1D153-01FC-47ED-8663-9EEC2C00CF34}" srcOrd="0" destOrd="1" presId="urn:microsoft.com/office/officeart/2005/8/layout/hList3"/>
    <dgm:cxn modelId="{8ED788AF-E94B-4A19-9314-8462B01840D8}" srcId="{78119DDB-7B5C-4B6F-AF3C-29748D5F8175}" destId="{C5EDD6B9-D2EC-4C6E-815C-3C291661630D}" srcOrd="5" destOrd="0" parTransId="{CBD05A2C-4CB0-4CB1-9E1D-FD0694C1E447}" sibTransId="{D7063CA6-AE3B-4E48-973C-91060DC4B9B7}"/>
    <dgm:cxn modelId="{4CC911B2-6778-4B39-A9CF-E908FAB7F3EF}" srcId="{78119DDB-7B5C-4B6F-AF3C-29748D5F8175}" destId="{B2BC0D74-ABF4-43B6-8D4D-EA0B0092C2E1}" srcOrd="1" destOrd="0" parTransId="{96B89970-9F12-4998-B275-1718B0327816}" sibTransId="{C66D72DF-4E65-4AB7-8FEA-1951B9F12711}"/>
    <dgm:cxn modelId="{482211B5-FFF1-4742-A816-10BCEE93C9C3}" type="presOf" srcId="{27311CD9-A148-4272-B154-FF7085E5CF23}" destId="{B3A3ED0E-F8A5-4612-9AC0-D140487C47BC}" srcOrd="0" destOrd="1" presId="urn:microsoft.com/office/officeart/2005/8/layout/hList3"/>
    <dgm:cxn modelId="{779650BC-B40C-4FE5-B293-905672256E7B}" type="presOf" srcId="{F11D535B-6318-438A-9096-3A173D9A66B7}" destId="{D2B1D153-01FC-47ED-8663-9EEC2C00CF34}" srcOrd="0" destOrd="0" presId="urn:microsoft.com/office/officeart/2005/8/layout/hList3"/>
    <dgm:cxn modelId="{DC4828C7-3134-4CCE-B5FD-7E610DB22799}" type="presOf" srcId="{264CDD8A-7130-4756-BA83-2DF27F0AEFBB}" destId="{B3A3ED0E-F8A5-4612-9AC0-D140487C47BC}" srcOrd="0" destOrd="3" presId="urn:microsoft.com/office/officeart/2005/8/layout/hList3"/>
    <dgm:cxn modelId="{E0A7F7D0-9F1B-45EF-8A0F-5238055B14D9}" srcId="{2F52EAE4-F698-4DDF-AD52-9C62D2C41064}" destId="{78119DDB-7B5C-4B6F-AF3C-29748D5F8175}" srcOrd="1" destOrd="0" parTransId="{514B0543-1CFB-43AE-AB3E-E67AA1DCE994}" sibTransId="{82F59CEC-55AD-4905-82EE-B4D98218A45F}"/>
    <dgm:cxn modelId="{A0041DE3-B6C6-4DD2-83B1-9DCC68858A35}" type="presOf" srcId="{ED9E48D2-C468-4E96-A831-5350C591FFA0}" destId="{D2B1D153-01FC-47ED-8663-9EEC2C00CF34}" srcOrd="0" destOrd="5" presId="urn:microsoft.com/office/officeart/2005/8/layout/hList3"/>
    <dgm:cxn modelId="{8EB7EDEC-C98F-4BCD-8F3C-C422B209950F}" type="presOf" srcId="{7CC36492-2EAA-49F2-B1B4-1B7414B05BDF}" destId="{CE7ACA01-15E0-4EBF-9502-91D8B1E947AE}" srcOrd="0" destOrd="0" presId="urn:microsoft.com/office/officeart/2005/8/layout/hList3"/>
    <dgm:cxn modelId="{47B4DBF2-A134-478B-AA9E-6134247D81E0}" srcId="{78119DDB-7B5C-4B6F-AF3C-29748D5F8175}" destId="{27311CD9-A148-4272-B154-FF7085E5CF23}" srcOrd="0" destOrd="0" parTransId="{F80B1509-DD2F-492D-8610-3680371C3764}" sibTransId="{81627AC1-D80C-4E40-BEC8-53AED4D6A304}"/>
    <dgm:cxn modelId="{014777FA-B084-471C-AA6E-8F7E56251316}" srcId="{2F52EAE4-F698-4DDF-AD52-9C62D2C41064}" destId="{F11D535B-6318-438A-9096-3A173D9A66B7}" srcOrd="0" destOrd="0" parTransId="{74FA2C41-31DA-49FE-BD05-0802DF6D2791}" sibTransId="{074EFF65-A96D-42FD-AF87-D58ECC4DC508}"/>
    <dgm:cxn modelId="{038B11FF-182A-4B2E-A590-180313CCC006}" srcId="{78119DDB-7B5C-4B6F-AF3C-29748D5F8175}" destId="{264CDD8A-7130-4756-BA83-2DF27F0AEFBB}" srcOrd="2" destOrd="0" parTransId="{3BF4EBD4-57E5-436E-BD2E-0814AFAB60B4}" sibTransId="{517B6D89-F85F-4E69-A8F6-D0909AB40978}"/>
    <dgm:cxn modelId="{DEFD2186-FCAD-4DDA-B990-34330886ADCC}" type="presParOf" srcId="{CE7ACA01-15E0-4EBF-9502-91D8B1E947AE}" destId="{A1A52A57-C851-468F-8BB7-06A984F1AAE3}" srcOrd="0" destOrd="0" presId="urn:microsoft.com/office/officeart/2005/8/layout/hList3"/>
    <dgm:cxn modelId="{D8BC2904-B928-467F-98AE-C078F193C534}" type="presParOf" srcId="{CE7ACA01-15E0-4EBF-9502-91D8B1E947AE}" destId="{0B439BF8-7060-495C-9451-020F904B3227}" srcOrd="1" destOrd="0" presId="urn:microsoft.com/office/officeart/2005/8/layout/hList3"/>
    <dgm:cxn modelId="{FD1EFDD9-D0D1-4965-8644-0334B3D742CC}" type="presParOf" srcId="{0B439BF8-7060-495C-9451-020F904B3227}" destId="{D2B1D153-01FC-47ED-8663-9EEC2C00CF34}" srcOrd="0" destOrd="0" presId="urn:microsoft.com/office/officeart/2005/8/layout/hList3"/>
    <dgm:cxn modelId="{B4EA6EF0-E220-4F61-8B67-92C158AF96B2}" type="presParOf" srcId="{0B439BF8-7060-495C-9451-020F904B3227}" destId="{B3A3ED0E-F8A5-4612-9AC0-D140487C47BC}" srcOrd="1" destOrd="0" presId="urn:microsoft.com/office/officeart/2005/8/layout/hList3"/>
    <dgm:cxn modelId="{C55AA999-4801-4295-85B5-8AC56363915A}" type="presParOf" srcId="{CE7ACA01-15E0-4EBF-9502-91D8B1E947AE}" destId="{4E237CC5-F3DA-42CB-8C42-8294FDF93C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1E07E8-242A-4395-83D7-95A528FD0401}" type="doc">
      <dgm:prSet loTypeId="urn:microsoft.com/office/officeart/2005/8/layout/radial1" loCatId="cycle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FE71FE2A-EE1C-4F7F-9DB2-C2FD387FC316}">
      <dgm:prSet custT="1"/>
      <dgm:spPr/>
      <dgm:t>
        <a:bodyPr/>
        <a:lstStyle/>
        <a:p>
          <a:r>
            <a:rPr lang="ko-KR" sz="1800" b="1" dirty="0"/>
            <a:t>하나님말씀</a:t>
          </a:r>
          <a:endParaRPr lang="en-GB" sz="1800" b="1" dirty="0"/>
        </a:p>
      </dgm:t>
    </dgm:pt>
    <dgm:pt modelId="{DC94FEF1-EB79-4A22-AB49-4BDF27A25E22}" type="parTrans" cxnId="{20CE0875-90D9-4B8E-A757-FF6E50237E6C}">
      <dgm:prSet/>
      <dgm:spPr/>
      <dgm:t>
        <a:bodyPr/>
        <a:lstStyle/>
        <a:p>
          <a:endParaRPr lang="en-GB" sz="1600"/>
        </a:p>
      </dgm:t>
    </dgm:pt>
    <dgm:pt modelId="{FCBEFCEB-8885-466B-805E-B7AD0DE05234}" type="sibTrans" cxnId="{20CE0875-90D9-4B8E-A757-FF6E50237E6C}">
      <dgm:prSet/>
      <dgm:spPr/>
      <dgm:t>
        <a:bodyPr/>
        <a:lstStyle/>
        <a:p>
          <a:endParaRPr lang="en-GB" sz="1600"/>
        </a:p>
      </dgm:t>
    </dgm:pt>
    <dgm:pt modelId="{1F3B4636-CE27-40B9-849A-58B88E921BEC}">
      <dgm:prSet custT="1"/>
      <dgm:spPr/>
      <dgm:t>
        <a:bodyPr/>
        <a:lstStyle/>
        <a:p>
          <a:r>
            <a:rPr lang="ko-KR" altLang="en-US" sz="1600" dirty="0"/>
            <a:t>신학적</a:t>
          </a:r>
          <a:endParaRPr lang="en-GB" sz="1600" dirty="0"/>
        </a:p>
      </dgm:t>
    </dgm:pt>
    <dgm:pt modelId="{0D5344C8-8142-4DA3-9450-9F35891A667C}" type="parTrans" cxnId="{E20A0D49-FB93-4CB5-872C-E57F31D4282A}">
      <dgm:prSet custT="1"/>
      <dgm:spPr/>
      <dgm:t>
        <a:bodyPr/>
        <a:lstStyle/>
        <a:p>
          <a:endParaRPr lang="en-GB" sz="1600"/>
        </a:p>
      </dgm:t>
    </dgm:pt>
    <dgm:pt modelId="{1977E479-655D-44AD-B23E-0B869D5BB71D}" type="sibTrans" cxnId="{E20A0D49-FB93-4CB5-872C-E57F31D4282A}">
      <dgm:prSet/>
      <dgm:spPr/>
      <dgm:t>
        <a:bodyPr/>
        <a:lstStyle/>
        <a:p>
          <a:endParaRPr lang="en-GB" sz="1600"/>
        </a:p>
      </dgm:t>
    </dgm:pt>
    <dgm:pt modelId="{C90EF127-F1FF-4269-B231-49B61FC6C936}">
      <dgm:prSet custT="1"/>
      <dgm:spPr/>
      <dgm:t>
        <a:bodyPr/>
        <a:lstStyle/>
        <a:p>
          <a:r>
            <a:rPr lang="ko-KR" sz="1600" dirty="0"/>
            <a:t>정치적</a:t>
          </a:r>
          <a:endParaRPr lang="en-GB" sz="1600" dirty="0"/>
        </a:p>
      </dgm:t>
    </dgm:pt>
    <dgm:pt modelId="{57BF5417-DF34-4D88-8B6C-DF8FA74812FD}" type="parTrans" cxnId="{DE05C826-6EC5-45C8-9A15-504778F79FAE}">
      <dgm:prSet custT="1"/>
      <dgm:spPr/>
      <dgm:t>
        <a:bodyPr/>
        <a:lstStyle/>
        <a:p>
          <a:endParaRPr lang="en-GB" sz="1600"/>
        </a:p>
      </dgm:t>
    </dgm:pt>
    <dgm:pt modelId="{BB22B9F9-D54F-4C05-A317-69038787B011}" type="sibTrans" cxnId="{DE05C826-6EC5-45C8-9A15-504778F79FAE}">
      <dgm:prSet/>
      <dgm:spPr/>
      <dgm:t>
        <a:bodyPr/>
        <a:lstStyle/>
        <a:p>
          <a:endParaRPr lang="en-GB" sz="1600"/>
        </a:p>
      </dgm:t>
    </dgm:pt>
    <dgm:pt modelId="{C0A7BB24-0E9D-416E-80C3-9591486CC8B8}">
      <dgm:prSet custT="1"/>
      <dgm:spPr/>
      <dgm:t>
        <a:bodyPr/>
        <a:lstStyle/>
        <a:p>
          <a:r>
            <a:rPr lang="ko-KR" altLang="en-US" sz="1600" dirty="0"/>
            <a:t>사회적</a:t>
          </a:r>
          <a:endParaRPr lang="en-GB" sz="1600" dirty="0"/>
        </a:p>
      </dgm:t>
    </dgm:pt>
    <dgm:pt modelId="{3F24ACBC-54F8-4AA5-8CFB-42B257948D57}" type="parTrans" cxnId="{FA6854E4-DF2B-48F1-9593-AF7051996BC4}">
      <dgm:prSet custT="1"/>
      <dgm:spPr/>
      <dgm:t>
        <a:bodyPr/>
        <a:lstStyle/>
        <a:p>
          <a:endParaRPr lang="en-GB" sz="1600"/>
        </a:p>
      </dgm:t>
    </dgm:pt>
    <dgm:pt modelId="{264E290A-9CD4-495A-A701-A2056EB38D7A}" type="sibTrans" cxnId="{FA6854E4-DF2B-48F1-9593-AF7051996BC4}">
      <dgm:prSet/>
      <dgm:spPr/>
      <dgm:t>
        <a:bodyPr/>
        <a:lstStyle/>
        <a:p>
          <a:endParaRPr lang="en-GB" sz="1600"/>
        </a:p>
      </dgm:t>
    </dgm:pt>
    <dgm:pt modelId="{5BC4D617-6D60-4D8E-A554-8653A141BBC1}">
      <dgm:prSet custT="1"/>
      <dgm:spPr/>
      <dgm:t>
        <a:bodyPr/>
        <a:lstStyle/>
        <a:p>
          <a:r>
            <a:rPr lang="ko-KR" altLang="en-US" sz="1600" dirty="0">
              <a:solidFill>
                <a:srgbClr val="002060"/>
              </a:solidFill>
            </a:rPr>
            <a:t>철학</a:t>
          </a:r>
          <a:r>
            <a:rPr lang="ko-KR" sz="1600" dirty="0">
              <a:solidFill>
                <a:srgbClr val="002060"/>
              </a:solidFill>
            </a:rPr>
            <a:t>적</a:t>
          </a:r>
          <a:endParaRPr lang="en-GB" sz="1600" dirty="0">
            <a:solidFill>
              <a:srgbClr val="002060"/>
            </a:solidFill>
          </a:endParaRPr>
        </a:p>
      </dgm:t>
    </dgm:pt>
    <dgm:pt modelId="{0FF3D52E-3AC0-40C4-A3FA-F87382F9D0F7}" type="parTrans" cxnId="{A848D9E5-FFDA-470A-AAED-384E5605D81B}">
      <dgm:prSet custT="1"/>
      <dgm:spPr/>
      <dgm:t>
        <a:bodyPr/>
        <a:lstStyle/>
        <a:p>
          <a:endParaRPr lang="en-GB" sz="1600"/>
        </a:p>
      </dgm:t>
    </dgm:pt>
    <dgm:pt modelId="{BE80674E-1707-4CFD-990F-D9972E88FE0D}" type="sibTrans" cxnId="{A848D9E5-FFDA-470A-AAED-384E5605D81B}">
      <dgm:prSet/>
      <dgm:spPr/>
      <dgm:t>
        <a:bodyPr/>
        <a:lstStyle/>
        <a:p>
          <a:endParaRPr lang="en-GB" sz="1600"/>
        </a:p>
      </dgm:t>
    </dgm:pt>
    <dgm:pt modelId="{34863C8C-4059-4BA8-8776-3CA969280676}">
      <dgm:prSet custT="1"/>
      <dgm:spPr/>
      <dgm:t>
        <a:bodyPr/>
        <a:lstStyle/>
        <a:p>
          <a:r>
            <a:rPr lang="ko-KR" sz="1600">
              <a:solidFill>
                <a:srgbClr val="002060"/>
              </a:solidFill>
            </a:rPr>
            <a:t>경험적</a:t>
          </a:r>
          <a:endParaRPr lang="en-GB" sz="1600">
            <a:solidFill>
              <a:srgbClr val="002060"/>
            </a:solidFill>
          </a:endParaRPr>
        </a:p>
      </dgm:t>
    </dgm:pt>
    <dgm:pt modelId="{0B0EDC75-25F1-4A46-BD5D-6EAF10EF5901}" type="parTrans" cxnId="{E6A3BE16-9BB6-4473-B7FE-FB6E61D05FF1}">
      <dgm:prSet custT="1"/>
      <dgm:spPr/>
      <dgm:t>
        <a:bodyPr/>
        <a:lstStyle/>
        <a:p>
          <a:endParaRPr lang="en-GB" sz="1600"/>
        </a:p>
      </dgm:t>
    </dgm:pt>
    <dgm:pt modelId="{FE7FEAEF-46AC-4054-8641-AB70D60B7CB9}" type="sibTrans" cxnId="{E6A3BE16-9BB6-4473-B7FE-FB6E61D05FF1}">
      <dgm:prSet/>
      <dgm:spPr/>
      <dgm:t>
        <a:bodyPr/>
        <a:lstStyle/>
        <a:p>
          <a:endParaRPr lang="en-GB" sz="1600"/>
        </a:p>
      </dgm:t>
    </dgm:pt>
    <dgm:pt modelId="{16D6E09E-6B60-40ED-8FE8-76B78C9102AA}">
      <dgm:prSet custT="1"/>
      <dgm:spPr/>
      <dgm:t>
        <a:bodyPr/>
        <a:lstStyle/>
        <a:p>
          <a:r>
            <a:rPr lang="ko-KR" altLang="en-US" sz="1600" dirty="0"/>
            <a:t>심리</a:t>
          </a:r>
          <a:r>
            <a:rPr lang="ko-KR" sz="1600" dirty="0"/>
            <a:t>적</a:t>
          </a:r>
          <a:endParaRPr lang="en-GB" sz="1600" dirty="0"/>
        </a:p>
      </dgm:t>
    </dgm:pt>
    <dgm:pt modelId="{CBCBC03C-9FE3-4470-81FD-9918C39CC571}" type="parTrans" cxnId="{BA6B433D-DA9A-427E-8E60-50A289D65193}">
      <dgm:prSet custT="1"/>
      <dgm:spPr/>
      <dgm:t>
        <a:bodyPr/>
        <a:lstStyle/>
        <a:p>
          <a:endParaRPr lang="en-GB" sz="1600"/>
        </a:p>
      </dgm:t>
    </dgm:pt>
    <dgm:pt modelId="{67868EC3-E1D4-42B8-BB93-FC0ECE36E153}" type="sibTrans" cxnId="{BA6B433D-DA9A-427E-8E60-50A289D65193}">
      <dgm:prSet/>
      <dgm:spPr/>
      <dgm:t>
        <a:bodyPr/>
        <a:lstStyle/>
        <a:p>
          <a:endParaRPr lang="en-GB" sz="1600"/>
        </a:p>
      </dgm:t>
    </dgm:pt>
    <dgm:pt modelId="{A5369F08-A61D-46A3-998C-4236CC00DBA3}">
      <dgm:prSet custT="1"/>
      <dgm:spPr/>
      <dgm:t>
        <a:bodyPr/>
        <a:lstStyle/>
        <a:p>
          <a:r>
            <a:rPr lang="ko-KR" sz="1600"/>
            <a:t>역사적</a:t>
          </a:r>
          <a:endParaRPr lang="en-GB" sz="1600"/>
        </a:p>
      </dgm:t>
    </dgm:pt>
    <dgm:pt modelId="{712A137B-52E2-4069-8FA6-16F89B629831}" type="parTrans" cxnId="{0F1E3C8F-CFD3-492B-B6F9-999473C5D9C5}">
      <dgm:prSet custT="1"/>
      <dgm:spPr/>
      <dgm:t>
        <a:bodyPr/>
        <a:lstStyle/>
        <a:p>
          <a:endParaRPr lang="en-GB" sz="1600"/>
        </a:p>
      </dgm:t>
    </dgm:pt>
    <dgm:pt modelId="{B62F19B7-57E6-4EBA-ABB9-E4867061C181}" type="sibTrans" cxnId="{0F1E3C8F-CFD3-492B-B6F9-999473C5D9C5}">
      <dgm:prSet/>
      <dgm:spPr/>
      <dgm:t>
        <a:bodyPr/>
        <a:lstStyle/>
        <a:p>
          <a:endParaRPr lang="en-GB" sz="1600"/>
        </a:p>
      </dgm:t>
    </dgm:pt>
    <dgm:pt modelId="{DB02C4E9-AA08-41CC-BC32-C3B101DE49FB}" type="pres">
      <dgm:prSet presAssocID="{BC1E07E8-242A-4395-83D7-95A528FD040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7CF157-FAC4-41F3-90AD-A2D76E002E71}" type="pres">
      <dgm:prSet presAssocID="{FE71FE2A-EE1C-4F7F-9DB2-C2FD387FC316}" presName="centerShape" presStyleLbl="node0" presStyleIdx="0" presStyleCnt="1"/>
      <dgm:spPr/>
    </dgm:pt>
    <dgm:pt modelId="{370EE6D6-B948-4BF7-89BF-9633DAA1EC8F}" type="pres">
      <dgm:prSet presAssocID="{0D5344C8-8142-4DA3-9450-9F35891A667C}" presName="Name9" presStyleLbl="parChTrans1D2" presStyleIdx="0" presStyleCnt="7"/>
      <dgm:spPr/>
    </dgm:pt>
    <dgm:pt modelId="{816F505A-9042-4BC3-BDD2-0219369E34D1}" type="pres">
      <dgm:prSet presAssocID="{0D5344C8-8142-4DA3-9450-9F35891A667C}" presName="connTx" presStyleLbl="parChTrans1D2" presStyleIdx="0" presStyleCnt="7"/>
      <dgm:spPr/>
    </dgm:pt>
    <dgm:pt modelId="{156ABC39-1943-46F3-A751-0684F44754D4}" type="pres">
      <dgm:prSet presAssocID="{1F3B4636-CE27-40B9-849A-58B88E921BEC}" presName="node" presStyleLbl="node1" presStyleIdx="0" presStyleCnt="7">
        <dgm:presLayoutVars>
          <dgm:bulletEnabled val="1"/>
        </dgm:presLayoutVars>
      </dgm:prSet>
      <dgm:spPr/>
    </dgm:pt>
    <dgm:pt modelId="{96A25EA1-5E1C-4195-A7D9-CD7E7F9EBA3F}" type="pres">
      <dgm:prSet presAssocID="{57BF5417-DF34-4D88-8B6C-DF8FA74812FD}" presName="Name9" presStyleLbl="parChTrans1D2" presStyleIdx="1" presStyleCnt="7"/>
      <dgm:spPr/>
    </dgm:pt>
    <dgm:pt modelId="{2A9F8B04-FEC9-4091-94F0-5174887B89E0}" type="pres">
      <dgm:prSet presAssocID="{57BF5417-DF34-4D88-8B6C-DF8FA74812FD}" presName="connTx" presStyleLbl="parChTrans1D2" presStyleIdx="1" presStyleCnt="7"/>
      <dgm:spPr/>
    </dgm:pt>
    <dgm:pt modelId="{504DA0CC-B7B9-4158-8BFA-D10545075016}" type="pres">
      <dgm:prSet presAssocID="{C90EF127-F1FF-4269-B231-49B61FC6C936}" presName="node" presStyleLbl="node1" presStyleIdx="1" presStyleCnt="7">
        <dgm:presLayoutVars>
          <dgm:bulletEnabled val="1"/>
        </dgm:presLayoutVars>
      </dgm:prSet>
      <dgm:spPr/>
    </dgm:pt>
    <dgm:pt modelId="{64636D24-7C00-4925-8C04-0EC20EA63E17}" type="pres">
      <dgm:prSet presAssocID="{3F24ACBC-54F8-4AA5-8CFB-42B257948D57}" presName="Name9" presStyleLbl="parChTrans1D2" presStyleIdx="2" presStyleCnt="7"/>
      <dgm:spPr/>
    </dgm:pt>
    <dgm:pt modelId="{C4581C53-F1D9-490A-B080-C7C58FE18AF2}" type="pres">
      <dgm:prSet presAssocID="{3F24ACBC-54F8-4AA5-8CFB-42B257948D57}" presName="connTx" presStyleLbl="parChTrans1D2" presStyleIdx="2" presStyleCnt="7"/>
      <dgm:spPr/>
    </dgm:pt>
    <dgm:pt modelId="{8CE7D05E-8523-4506-B6C6-3FC70959E9FF}" type="pres">
      <dgm:prSet presAssocID="{C0A7BB24-0E9D-416E-80C3-9591486CC8B8}" presName="node" presStyleLbl="node1" presStyleIdx="2" presStyleCnt="7">
        <dgm:presLayoutVars>
          <dgm:bulletEnabled val="1"/>
        </dgm:presLayoutVars>
      </dgm:prSet>
      <dgm:spPr/>
    </dgm:pt>
    <dgm:pt modelId="{73B8479B-0FC7-49AD-A95A-CDBB4930299D}" type="pres">
      <dgm:prSet presAssocID="{0FF3D52E-3AC0-40C4-A3FA-F87382F9D0F7}" presName="Name9" presStyleLbl="parChTrans1D2" presStyleIdx="3" presStyleCnt="7"/>
      <dgm:spPr/>
    </dgm:pt>
    <dgm:pt modelId="{64D073AA-A117-4D53-A35C-E82AF359F253}" type="pres">
      <dgm:prSet presAssocID="{0FF3D52E-3AC0-40C4-A3FA-F87382F9D0F7}" presName="connTx" presStyleLbl="parChTrans1D2" presStyleIdx="3" presStyleCnt="7"/>
      <dgm:spPr/>
    </dgm:pt>
    <dgm:pt modelId="{41F56FB0-0FAB-4F75-A8DE-86DCB9134620}" type="pres">
      <dgm:prSet presAssocID="{5BC4D617-6D60-4D8E-A554-8653A141BBC1}" presName="node" presStyleLbl="node1" presStyleIdx="3" presStyleCnt="7">
        <dgm:presLayoutVars>
          <dgm:bulletEnabled val="1"/>
        </dgm:presLayoutVars>
      </dgm:prSet>
      <dgm:spPr/>
    </dgm:pt>
    <dgm:pt modelId="{09630327-5546-4D67-BD4D-88E348B51173}" type="pres">
      <dgm:prSet presAssocID="{0B0EDC75-25F1-4A46-BD5D-6EAF10EF5901}" presName="Name9" presStyleLbl="parChTrans1D2" presStyleIdx="4" presStyleCnt="7"/>
      <dgm:spPr/>
    </dgm:pt>
    <dgm:pt modelId="{63424828-D194-4BBC-9381-3E595AE0B256}" type="pres">
      <dgm:prSet presAssocID="{0B0EDC75-25F1-4A46-BD5D-6EAF10EF5901}" presName="connTx" presStyleLbl="parChTrans1D2" presStyleIdx="4" presStyleCnt="7"/>
      <dgm:spPr/>
    </dgm:pt>
    <dgm:pt modelId="{47D9D8FC-994E-4808-B092-6F360D406BF1}" type="pres">
      <dgm:prSet presAssocID="{34863C8C-4059-4BA8-8776-3CA969280676}" presName="node" presStyleLbl="node1" presStyleIdx="4" presStyleCnt="7">
        <dgm:presLayoutVars>
          <dgm:bulletEnabled val="1"/>
        </dgm:presLayoutVars>
      </dgm:prSet>
      <dgm:spPr/>
    </dgm:pt>
    <dgm:pt modelId="{FDDE3906-9A7B-460F-94AD-636EB97B7B47}" type="pres">
      <dgm:prSet presAssocID="{CBCBC03C-9FE3-4470-81FD-9918C39CC571}" presName="Name9" presStyleLbl="parChTrans1D2" presStyleIdx="5" presStyleCnt="7"/>
      <dgm:spPr/>
    </dgm:pt>
    <dgm:pt modelId="{E5F75123-50F3-4764-9A59-40BC04F60310}" type="pres">
      <dgm:prSet presAssocID="{CBCBC03C-9FE3-4470-81FD-9918C39CC571}" presName="connTx" presStyleLbl="parChTrans1D2" presStyleIdx="5" presStyleCnt="7"/>
      <dgm:spPr/>
    </dgm:pt>
    <dgm:pt modelId="{5A20CEA4-191B-4D8C-9E2B-D0BA419A9705}" type="pres">
      <dgm:prSet presAssocID="{16D6E09E-6B60-40ED-8FE8-76B78C9102AA}" presName="node" presStyleLbl="node1" presStyleIdx="5" presStyleCnt="7">
        <dgm:presLayoutVars>
          <dgm:bulletEnabled val="1"/>
        </dgm:presLayoutVars>
      </dgm:prSet>
      <dgm:spPr/>
    </dgm:pt>
    <dgm:pt modelId="{49CE80A3-419A-41A2-BC58-00AEA9F71C3D}" type="pres">
      <dgm:prSet presAssocID="{712A137B-52E2-4069-8FA6-16F89B629831}" presName="Name9" presStyleLbl="parChTrans1D2" presStyleIdx="6" presStyleCnt="7"/>
      <dgm:spPr/>
    </dgm:pt>
    <dgm:pt modelId="{5C123356-6911-4729-99FA-E382183D2FB7}" type="pres">
      <dgm:prSet presAssocID="{712A137B-52E2-4069-8FA6-16F89B629831}" presName="connTx" presStyleLbl="parChTrans1D2" presStyleIdx="6" presStyleCnt="7"/>
      <dgm:spPr/>
    </dgm:pt>
    <dgm:pt modelId="{D1CE361E-BEC3-46CB-93A5-CD69080FF206}" type="pres">
      <dgm:prSet presAssocID="{A5369F08-A61D-46A3-998C-4236CC00DBA3}" presName="node" presStyleLbl="node1" presStyleIdx="6" presStyleCnt="7">
        <dgm:presLayoutVars>
          <dgm:bulletEnabled val="1"/>
        </dgm:presLayoutVars>
      </dgm:prSet>
      <dgm:spPr/>
    </dgm:pt>
  </dgm:ptLst>
  <dgm:cxnLst>
    <dgm:cxn modelId="{9B89E005-C08D-4D0D-AA19-8162ECAA9FAF}" type="presOf" srcId="{C0A7BB24-0E9D-416E-80C3-9591486CC8B8}" destId="{8CE7D05E-8523-4506-B6C6-3FC70959E9FF}" srcOrd="0" destOrd="0" presId="urn:microsoft.com/office/officeart/2005/8/layout/radial1"/>
    <dgm:cxn modelId="{BC8A4006-F5B3-41B1-9EE1-EC2702FCC0C7}" type="presOf" srcId="{57BF5417-DF34-4D88-8B6C-DF8FA74812FD}" destId="{96A25EA1-5E1C-4195-A7D9-CD7E7F9EBA3F}" srcOrd="0" destOrd="0" presId="urn:microsoft.com/office/officeart/2005/8/layout/radial1"/>
    <dgm:cxn modelId="{E6A3BE16-9BB6-4473-B7FE-FB6E61D05FF1}" srcId="{FE71FE2A-EE1C-4F7F-9DB2-C2FD387FC316}" destId="{34863C8C-4059-4BA8-8776-3CA969280676}" srcOrd="4" destOrd="0" parTransId="{0B0EDC75-25F1-4A46-BD5D-6EAF10EF5901}" sibTransId="{FE7FEAEF-46AC-4054-8641-AB70D60B7CB9}"/>
    <dgm:cxn modelId="{F686541C-C5CF-4C31-95F9-BABAC133137A}" type="presOf" srcId="{CBCBC03C-9FE3-4470-81FD-9918C39CC571}" destId="{E5F75123-50F3-4764-9A59-40BC04F60310}" srcOrd="1" destOrd="0" presId="urn:microsoft.com/office/officeart/2005/8/layout/radial1"/>
    <dgm:cxn modelId="{8C8CAD22-434A-4201-942F-A01616DE44CE}" type="presOf" srcId="{0D5344C8-8142-4DA3-9450-9F35891A667C}" destId="{816F505A-9042-4BC3-BDD2-0219369E34D1}" srcOrd="1" destOrd="0" presId="urn:microsoft.com/office/officeart/2005/8/layout/radial1"/>
    <dgm:cxn modelId="{DE05C826-6EC5-45C8-9A15-504778F79FAE}" srcId="{FE71FE2A-EE1C-4F7F-9DB2-C2FD387FC316}" destId="{C90EF127-F1FF-4269-B231-49B61FC6C936}" srcOrd="1" destOrd="0" parTransId="{57BF5417-DF34-4D88-8B6C-DF8FA74812FD}" sibTransId="{BB22B9F9-D54F-4C05-A317-69038787B011}"/>
    <dgm:cxn modelId="{E32FA028-43BE-45EC-9020-DDA00184B901}" type="presOf" srcId="{BC1E07E8-242A-4395-83D7-95A528FD0401}" destId="{DB02C4E9-AA08-41CC-BC32-C3B101DE49FB}" srcOrd="0" destOrd="0" presId="urn:microsoft.com/office/officeart/2005/8/layout/radial1"/>
    <dgm:cxn modelId="{BA6B433D-DA9A-427E-8E60-50A289D65193}" srcId="{FE71FE2A-EE1C-4F7F-9DB2-C2FD387FC316}" destId="{16D6E09E-6B60-40ED-8FE8-76B78C9102AA}" srcOrd="5" destOrd="0" parTransId="{CBCBC03C-9FE3-4470-81FD-9918C39CC571}" sibTransId="{67868EC3-E1D4-42B8-BB93-FC0ECE36E153}"/>
    <dgm:cxn modelId="{1BA07A41-B5F1-4EEB-8DED-48D5BD96E43F}" type="presOf" srcId="{0B0EDC75-25F1-4A46-BD5D-6EAF10EF5901}" destId="{09630327-5546-4D67-BD4D-88E348B51173}" srcOrd="0" destOrd="0" presId="urn:microsoft.com/office/officeart/2005/8/layout/radial1"/>
    <dgm:cxn modelId="{D3908244-A994-4AEF-83E7-793675459F0C}" type="presOf" srcId="{3F24ACBC-54F8-4AA5-8CFB-42B257948D57}" destId="{64636D24-7C00-4925-8C04-0EC20EA63E17}" srcOrd="0" destOrd="0" presId="urn:microsoft.com/office/officeart/2005/8/layout/radial1"/>
    <dgm:cxn modelId="{E20A0D49-FB93-4CB5-872C-E57F31D4282A}" srcId="{FE71FE2A-EE1C-4F7F-9DB2-C2FD387FC316}" destId="{1F3B4636-CE27-40B9-849A-58B88E921BEC}" srcOrd="0" destOrd="0" parTransId="{0D5344C8-8142-4DA3-9450-9F35891A667C}" sibTransId="{1977E479-655D-44AD-B23E-0B869D5BB71D}"/>
    <dgm:cxn modelId="{BDE5E96C-45AB-4EB0-95AF-E52150FF2513}" type="presOf" srcId="{FE71FE2A-EE1C-4F7F-9DB2-C2FD387FC316}" destId="{C07CF157-FAC4-41F3-90AD-A2D76E002E71}" srcOrd="0" destOrd="0" presId="urn:microsoft.com/office/officeart/2005/8/layout/radial1"/>
    <dgm:cxn modelId="{EBB80A53-0D0D-47E3-B060-2CE50FD39178}" type="presOf" srcId="{57BF5417-DF34-4D88-8B6C-DF8FA74812FD}" destId="{2A9F8B04-FEC9-4091-94F0-5174887B89E0}" srcOrd="1" destOrd="0" presId="urn:microsoft.com/office/officeart/2005/8/layout/radial1"/>
    <dgm:cxn modelId="{20CE0875-90D9-4B8E-A757-FF6E50237E6C}" srcId="{BC1E07E8-242A-4395-83D7-95A528FD0401}" destId="{FE71FE2A-EE1C-4F7F-9DB2-C2FD387FC316}" srcOrd="0" destOrd="0" parTransId="{DC94FEF1-EB79-4A22-AB49-4BDF27A25E22}" sibTransId="{FCBEFCEB-8885-466B-805E-B7AD0DE05234}"/>
    <dgm:cxn modelId="{9DB3E355-3E9F-4B7B-8A6F-BDD63B125DFF}" type="presOf" srcId="{A5369F08-A61D-46A3-998C-4236CC00DBA3}" destId="{D1CE361E-BEC3-46CB-93A5-CD69080FF206}" srcOrd="0" destOrd="0" presId="urn:microsoft.com/office/officeart/2005/8/layout/radial1"/>
    <dgm:cxn modelId="{051F0D7A-4CBE-4CBD-8EA3-834D5596B64C}" type="presOf" srcId="{0D5344C8-8142-4DA3-9450-9F35891A667C}" destId="{370EE6D6-B948-4BF7-89BF-9633DAA1EC8F}" srcOrd="0" destOrd="0" presId="urn:microsoft.com/office/officeart/2005/8/layout/radial1"/>
    <dgm:cxn modelId="{FE301A7F-746F-4BD4-B6F6-AB8A9B29E3B4}" type="presOf" srcId="{712A137B-52E2-4069-8FA6-16F89B629831}" destId="{49CE80A3-419A-41A2-BC58-00AEA9F71C3D}" srcOrd="0" destOrd="0" presId="urn:microsoft.com/office/officeart/2005/8/layout/radial1"/>
    <dgm:cxn modelId="{2461448E-04B0-48D2-BCD5-424CEA819450}" type="presOf" srcId="{1F3B4636-CE27-40B9-849A-58B88E921BEC}" destId="{156ABC39-1943-46F3-A751-0684F44754D4}" srcOrd="0" destOrd="0" presId="urn:microsoft.com/office/officeart/2005/8/layout/radial1"/>
    <dgm:cxn modelId="{0F1E3C8F-CFD3-492B-B6F9-999473C5D9C5}" srcId="{FE71FE2A-EE1C-4F7F-9DB2-C2FD387FC316}" destId="{A5369F08-A61D-46A3-998C-4236CC00DBA3}" srcOrd="6" destOrd="0" parTransId="{712A137B-52E2-4069-8FA6-16F89B629831}" sibTransId="{B62F19B7-57E6-4EBA-ABB9-E4867061C181}"/>
    <dgm:cxn modelId="{174D9591-6A32-42BD-ACF6-ACFB8E08BBCD}" type="presOf" srcId="{CBCBC03C-9FE3-4470-81FD-9918C39CC571}" destId="{FDDE3906-9A7B-460F-94AD-636EB97B7B47}" srcOrd="0" destOrd="0" presId="urn:microsoft.com/office/officeart/2005/8/layout/radial1"/>
    <dgm:cxn modelId="{63D6749C-320D-4EBD-9650-D21548BCD24E}" type="presOf" srcId="{0FF3D52E-3AC0-40C4-A3FA-F87382F9D0F7}" destId="{73B8479B-0FC7-49AD-A95A-CDBB4930299D}" srcOrd="0" destOrd="0" presId="urn:microsoft.com/office/officeart/2005/8/layout/radial1"/>
    <dgm:cxn modelId="{83DE55A2-E387-4B47-A174-341AAFD34ED4}" type="presOf" srcId="{C90EF127-F1FF-4269-B231-49B61FC6C936}" destId="{504DA0CC-B7B9-4158-8BFA-D10545075016}" srcOrd="0" destOrd="0" presId="urn:microsoft.com/office/officeart/2005/8/layout/radial1"/>
    <dgm:cxn modelId="{205E91BA-5D8A-4992-B1BB-759D7F9B4A29}" type="presOf" srcId="{34863C8C-4059-4BA8-8776-3CA969280676}" destId="{47D9D8FC-994E-4808-B092-6F360D406BF1}" srcOrd="0" destOrd="0" presId="urn:microsoft.com/office/officeart/2005/8/layout/radial1"/>
    <dgm:cxn modelId="{ACA346C0-34F0-4D16-B444-C022A7F15761}" type="presOf" srcId="{5BC4D617-6D60-4D8E-A554-8653A141BBC1}" destId="{41F56FB0-0FAB-4F75-A8DE-86DCB9134620}" srcOrd="0" destOrd="0" presId="urn:microsoft.com/office/officeart/2005/8/layout/radial1"/>
    <dgm:cxn modelId="{72D524CB-C8FE-455E-A202-96DFC9177373}" type="presOf" srcId="{0FF3D52E-3AC0-40C4-A3FA-F87382F9D0F7}" destId="{64D073AA-A117-4D53-A35C-E82AF359F253}" srcOrd="1" destOrd="0" presId="urn:microsoft.com/office/officeart/2005/8/layout/radial1"/>
    <dgm:cxn modelId="{732F3CCF-E660-4A0F-AA7A-B03FADDE80C6}" type="presOf" srcId="{16D6E09E-6B60-40ED-8FE8-76B78C9102AA}" destId="{5A20CEA4-191B-4D8C-9E2B-D0BA419A9705}" srcOrd="0" destOrd="0" presId="urn:microsoft.com/office/officeart/2005/8/layout/radial1"/>
    <dgm:cxn modelId="{03296CD4-5173-4E67-B491-AF811DD41D16}" type="presOf" srcId="{712A137B-52E2-4069-8FA6-16F89B629831}" destId="{5C123356-6911-4729-99FA-E382183D2FB7}" srcOrd="1" destOrd="0" presId="urn:microsoft.com/office/officeart/2005/8/layout/radial1"/>
    <dgm:cxn modelId="{8976BCDE-1399-4384-AE74-38E8EFD129DC}" type="presOf" srcId="{0B0EDC75-25F1-4A46-BD5D-6EAF10EF5901}" destId="{63424828-D194-4BBC-9381-3E595AE0B256}" srcOrd="1" destOrd="0" presId="urn:microsoft.com/office/officeart/2005/8/layout/radial1"/>
    <dgm:cxn modelId="{FA6854E4-DF2B-48F1-9593-AF7051996BC4}" srcId="{FE71FE2A-EE1C-4F7F-9DB2-C2FD387FC316}" destId="{C0A7BB24-0E9D-416E-80C3-9591486CC8B8}" srcOrd="2" destOrd="0" parTransId="{3F24ACBC-54F8-4AA5-8CFB-42B257948D57}" sibTransId="{264E290A-9CD4-495A-A701-A2056EB38D7A}"/>
    <dgm:cxn modelId="{A848D9E5-FFDA-470A-AAED-384E5605D81B}" srcId="{FE71FE2A-EE1C-4F7F-9DB2-C2FD387FC316}" destId="{5BC4D617-6D60-4D8E-A554-8653A141BBC1}" srcOrd="3" destOrd="0" parTransId="{0FF3D52E-3AC0-40C4-A3FA-F87382F9D0F7}" sibTransId="{BE80674E-1707-4CFD-990F-D9972E88FE0D}"/>
    <dgm:cxn modelId="{29112EE6-7468-4C4E-84D6-F965B68305C4}" type="presOf" srcId="{3F24ACBC-54F8-4AA5-8CFB-42B257948D57}" destId="{C4581C53-F1D9-490A-B080-C7C58FE18AF2}" srcOrd="1" destOrd="0" presId="urn:microsoft.com/office/officeart/2005/8/layout/radial1"/>
    <dgm:cxn modelId="{F7A4477A-930B-4F09-B9CE-CDEE6D34DDCE}" type="presParOf" srcId="{DB02C4E9-AA08-41CC-BC32-C3B101DE49FB}" destId="{C07CF157-FAC4-41F3-90AD-A2D76E002E71}" srcOrd="0" destOrd="0" presId="urn:microsoft.com/office/officeart/2005/8/layout/radial1"/>
    <dgm:cxn modelId="{FB42A898-1F22-411A-99B5-1663F4926F8F}" type="presParOf" srcId="{DB02C4E9-AA08-41CC-BC32-C3B101DE49FB}" destId="{370EE6D6-B948-4BF7-89BF-9633DAA1EC8F}" srcOrd="1" destOrd="0" presId="urn:microsoft.com/office/officeart/2005/8/layout/radial1"/>
    <dgm:cxn modelId="{7D8BFFB1-579B-4778-B7CC-CED16447B711}" type="presParOf" srcId="{370EE6D6-B948-4BF7-89BF-9633DAA1EC8F}" destId="{816F505A-9042-4BC3-BDD2-0219369E34D1}" srcOrd="0" destOrd="0" presId="urn:microsoft.com/office/officeart/2005/8/layout/radial1"/>
    <dgm:cxn modelId="{4407A7E4-0515-48B2-B637-673C93F963A4}" type="presParOf" srcId="{DB02C4E9-AA08-41CC-BC32-C3B101DE49FB}" destId="{156ABC39-1943-46F3-A751-0684F44754D4}" srcOrd="2" destOrd="0" presId="urn:microsoft.com/office/officeart/2005/8/layout/radial1"/>
    <dgm:cxn modelId="{E1B08957-01EE-41B0-9A43-92C0E3154824}" type="presParOf" srcId="{DB02C4E9-AA08-41CC-BC32-C3B101DE49FB}" destId="{96A25EA1-5E1C-4195-A7D9-CD7E7F9EBA3F}" srcOrd="3" destOrd="0" presId="urn:microsoft.com/office/officeart/2005/8/layout/radial1"/>
    <dgm:cxn modelId="{9FC1D4A3-2C69-4343-A3AA-C6204573A9F9}" type="presParOf" srcId="{96A25EA1-5E1C-4195-A7D9-CD7E7F9EBA3F}" destId="{2A9F8B04-FEC9-4091-94F0-5174887B89E0}" srcOrd="0" destOrd="0" presId="urn:microsoft.com/office/officeart/2005/8/layout/radial1"/>
    <dgm:cxn modelId="{53471335-6131-474B-9E70-B871C12B7CEB}" type="presParOf" srcId="{DB02C4E9-AA08-41CC-BC32-C3B101DE49FB}" destId="{504DA0CC-B7B9-4158-8BFA-D10545075016}" srcOrd="4" destOrd="0" presId="urn:microsoft.com/office/officeart/2005/8/layout/radial1"/>
    <dgm:cxn modelId="{21424A28-1B35-4B9E-865A-53B2BEB7831F}" type="presParOf" srcId="{DB02C4E9-AA08-41CC-BC32-C3B101DE49FB}" destId="{64636D24-7C00-4925-8C04-0EC20EA63E17}" srcOrd="5" destOrd="0" presId="urn:microsoft.com/office/officeart/2005/8/layout/radial1"/>
    <dgm:cxn modelId="{53818F97-09E4-4A13-9DC3-062D7CD7F332}" type="presParOf" srcId="{64636D24-7C00-4925-8C04-0EC20EA63E17}" destId="{C4581C53-F1D9-490A-B080-C7C58FE18AF2}" srcOrd="0" destOrd="0" presId="urn:microsoft.com/office/officeart/2005/8/layout/radial1"/>
    <dgm:cxn modelId="{08F2C9B5-FAD3-41FC-B1E9-8C2E639B2EC1}" type="presParOf" srcId="{DB02C4E9-AA08-41CC-BC32-C3B101DE49FB}" destId="{8CE7D05E-8523-4506-B6C6-3FC70959E9FF}" srcOrd="6" destOrd="0" presId="urn:microsoft.com/office/officeart/2005/8/layout/radial1"/>
    <dgm:cxn modelId="{DFFC202D-05CB-4BED-A871-171505C604F6}" type="presParOf" srcId="{DB02C4E9-AA08-41CC-BC32-C3B101DE49FB}" destId="{73B8479B-0FC7-49AD-A95A-CDBB4930299D}" srcOrd="7" destOrd="0" presId="urn:microsoft.com/office/officeart/2005/8/layout/radial1"/>
    <dgm:cxn modelId="{8659A52B-CD8B-4E42-B1A3-6F7836608460}" type="presParOf" srcId="{73B8479B-0FC7-49AD-A95A-CDBB4930299D}" destId="{64D073AA-A117-4D53-A35C-E82AF359F253}" srcOrd="0" destOrd="0" presId="urn:microsoft.com/office/officeart/2005/8/layout/radial1"/>
    <dgm:cxn modelId="{C8AC1B94-2066-405D-9064-4DF7835892D8}" type="presParOf" srcId="{DB02C4E9-AA08-41CC-BC32-C3B101DE49FB}" destId="{41F56FB0-0FAB-4F75-A8DE-86DCB9134620}" srcOrd="8" destOrd="0" presId="urn:microsoft.com/office/officeart/2005/8/layout/radial1"/>
    <dgm:cxn modelId="{B7DD0833-A68A-4936-A53E-FC9FB0E5EA9D}" type="presParOf" srcId="{DB02C4E9-AA08-41CC-BC32-C3B101DE49FB}" destId="{09630327-5546-4D67-BD4D-88E348B51173}" srcOrd="9" destOrd="0" presId="urn:microsoft.com/office/officeart/2005/8/layout/radial1"/>
    <dgm:cxn modelId="{D11CF34A-9877-4415-9DF5-8D8E7FC8DE6F}" type="presParOf" srcId="{09630327-5546-4D67-BD4D-88E348B51173}" destId="{63424828-D194-4BBC-9381-3E595AE0B256}" srcOrd="0" destOrd="0" presId="urn:microsoft.com/office/officeart/2005/8/layout/radial1"/>
    <dgm:cxn modelId="{17A8E826-DC0C-4655-AD1F-F5C58BAAB394}" type="presParOf" srcId="{DB02C4E9-AA08-41CC-BC32-C3B101DE49FB}" destId="{47D9D8FC-994E-4808-B092-6F360D406BF1}" srcOrd="10" destOrd="0" presId="urn:microsoft.com/office/officeart/2005/8/layout/radial1"/>
    <dgm:cxn modelId="{8694A8F3-C145-4805-B7F1-BB02D7F16A10}" type="presParOf" srcId="{DB02C4E9-AA08-41CC-BC32-C3B101DE49FB}" destId="{FDDE3906-9A7B-460F-94AD-636EB97B7B47}" srcOrd="11" destOrd="0" presId="urn:microsoft.com/office/officeart/2005/8/layout/radial1"/>
    <dgm:cxn modelId="{085AAA4A-3C86-4C56-AE61-4B2231DDDCAF}" type="presParOf" srcId="{FDDE3906-9A7B-460F-94AD-636EB97B7B47}" destId="{E5F75123-50F3-4764-9A59-40BC04F60310}" srcOrd="0" destOrd="0" presId="urn:microsoft.com/office/officeart/2005/8/layout/radial1"/>
    <dgm:cxn modelId="{B51F8243-F1AB-44D1-ADA1-2CECFA6002A8}" type="presParOf" srcId="{DB02C4E9-AA08-41CC-BC32-C3B101DE49FB}" destId="{5A20CEA4-191B-4D8C-9E2B-D0BA419A9705}" srcOrd="12" destOrd="0" presId="urn:microsoft.com/office/officeart/2005/8/layout/radial1"/>
    <dgm:cxn modelId="{1A81A544-251D-4262-BC04-019560FEEDF6}" type="presParOf" srcId="{DB02C4E9-AA08-41CC-BC32-C3B101DE49FB}" destId="{49CE80A3-419A-41A2-BC58-00AEA9F71C3D}" srcOrd="13" destOrd="0" presId="urn:microsoft.com/office/officeart/2005/8/layout/radial1"/>
    <dgm:cxn modelId="{17BC4A16-C5D2-4786-A2AE-8130D8952E5C}" type="presParOf" srcId="{49CE80A3-419A-41A2-BC58-00AEA9F71C3D}" destId="{5C123356-6911-4729-99FA-E382183D2FB7}" srcOrd="0" destOrd="0" presId="urn:microsoft.com/office/officeart/2005/8/layout/radial1"/>
    <dgm:cxn modelId="{C77909B5-7917-4A28-95CF-1421E448579E}" type="presParOf" srcId="{DB02C4E9-AA08-41CC-BC32-C3B101DE49FB}" destId="{D1CE361E-BEC3-46CB-93A5-CD69080FF20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79C728-CC2B-4506-9044-0706CA93A816}" type="doc">
      <dgm:prSet loTypeId="urn:microsoft.com/office/officeart/2005/8/layout/pyramid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350E49A-42F0-452E-BC50-B982349BABD0}">
      <dgm:prSet custT="1"/>
      <dgm:spPr/>
      <dgm:t>
        <a:bodyPr/>
        <a:lstStyle/>
        <a:p>
          <a:pPr>
            <a:lnSpc>
              <a:spcPct val="65000"/>
            </a:lnSpc>
            <a:spcBef>
              <a:spcPts val="400"/>
            </a:spcBef>
          </a:pPr>
          <a:r>
            <a:rPr lang="ko-KR" sz="1600"/>
            <a:t>하나님께 가장 소중한 것</a:t>
          </a:r>
          <a:endParaRPr lang="en-GB" sz="1600"/>
        </a:p>
      </dgm:t>
    </dgm:pt>
    <dgm:pt modelId="{EAF3A1F2-BF5D-45D9-BE52-CB703E10839B}" type="parTrans" cxnId="{E149635C-3823-4032-8C04-314CF3E8A040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CB9E3031-414B-4F77-94F8-6F7BD8D38A6B}" type="sibTrans" cxnId="{E149635C-3823-4032-8C04-314CF3E8A040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15AF2F23-F3EF-41D6-AC31-7B8C6ACDAB4A}">
      <dgm:prSet custT="1"/>
      <dgm:spPr/>
      <dgm:t>
        <a:bodyPr/>
        <a:lstStyle/>
        <a:p>
          <a:pPr>
            <a:lnSpc>
              <a:spcPct val="65000"/>
            </a:lnSpc>
            <a:spcBef>
              <a:spcPts val="400"/>
            </a:spcBef>
          </a:pPr>
          <a:r>
            <a:rPr lang="ko-KR" sz="1600"/>
            <a:t>예수 그리스도의 십자가를 통한 인류의 구원</a:t>
          </a:r>
          <a:endParaRPr lang="en-GB" sz="1600"/>
        </a:p>
      </dgm:t>
    </dgm:pt>
    <dgm:pt modelId="{04927753-98B1-4DB3-A674-170F95AB80C1}" type="parTrans" cxnId="{AFE8CE40-E222-4AFB-8B8E-0F0570E0AB4B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B6E6FE6E-E834-4282-8C9C-45F8B2AE6D9F}" type="sibTrans" cxnId="{AFE8CE40-E222-4AFB-8B8E-0F0570E0AB4B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134F9C30-6B5F-4FE1-956D-B865897313EF}">
      <dgm:prSet custT="1"/>
      <dgm:spPr/>
      <dgm:t>
        <a:bodyPr tIns="0" bIns="91440"/>
        <a:lstStyle/>
        <a:p>
          <a:pPr>
            <a:lnSpc>
              <a:spcPct val="65000"/>
            </a:lnSpc>
            <a:spcBef>
              <a:spcPts val="400"/>
            </a:spcBef>
          </a:pPr>
          <a:r>
            <a:rPr lang="ko-KR" sz="1600"/>
            <a:t>우리를 부르신 이유</a:t>
          </a:r>
          <a:endParaRPr lang="en-GB" sz="1600"/>
        </a:p>
      </dgm:t>
    </dgm:pt>
    <dgm:pt modelId="{70FF40E4-6822-4073-9B03-C371F3356D0B}" type="parTrans" cxnId="{80CEF50A-ABBD-4986-B9DF-47CB4417CDA6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13625AA4-6555-4E89-9456-9BD8123186CA}" type="sibTrans" cxnId="{80CEF50A-ABBD-4986-B9DF-47CB4417CDA6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F0ADB412-176B-4B84-A85F-E50545D3608E}">
      <dgm:prSet custT="1"/>
      <dgm:spPr/>
      <dgm:t>
        <a:bodyPr tIns="0" bIns="91440"/>
        <a:lstStyle/>
        <a:p>
          <a:pPr>
            <a:lnSpc>
              <a:spcPct val="65000"/>
            </a:lnSpc>
            <a:spcBef>
              <a:spcPts val="400"/>
            </a:spcBef>
          </a:pPr>
          <a:r>
            <a:rPr lang="ko-KR" sz="1600" dirty="0"/>
            <a:t>거룩하게 하시고 또 먼저 된 자들을 통하여 다른 사람들도 거룩함에 참여케 하기 위함 </a:t>
          </a:r>
          <a:endParaRPr lang="en-GB" sz="1600" dirty="0"/>
        </a:p>
      </dgm:t>
    </dgm:pt>
    <dgm:pt modelId="{6C10BCBA-4EC2-4E71-B56A-488A95D0003B}" type="parTrans" cxnId="{EF634D4A-B477-450A-8B7A-7CC2E6E4C765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21268E23-FDBC-4CA2-A5E6-0618EA2B9EDD}" type="sibTrans" cxnId="{EF634D4A-B477-450A-8B7A-7CC2E6E4C765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2B1F9D26-AB93-4E8D-9E30-80257ADFAAE4}">
      <dgm:prSet custT="1"/>
      <dgm:spPr/>
      <dgm:t>
        <a:bodyPr/>
        <a:lstStyle/>
        <a:p>
          <a:pPr>
            <a:lnSpc>
              <a:spcPct val="65000"/>
            </a:lnSpc>
            <a:spcBef>
              <a:spcPts val="400"/>
            </a:spcBef>
          </a:pPr>
          <a:r>
            <a:rPr lang="ko-KR" sz="1600"/>
            <a:t>우리에게 친히 보여주신 예수님의 방법을 통하여</a:t>
          </a:r>
          <a:endParaRPr lang="en-GB" sz="1600"/>
        </a:p>
      </dgm:t>
    </dgm:pt>
    <dgm:pt modelId="{B52E8BD0-0061-49CF-B4C9-732FAA802670}" type="parTrans" cxnId="{A5369378-F7D5-4F6C-947B-78C65163E66F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0797CB99-B46A-4D0E-B06B-31AA0A13BE3C}" type="sibTrans" cxnId="{A5369378-F7D5-4F6C-947B-78C65163E66F}">
      <dgm:prSet/>
      <dgm:spPr/>
      <dgm:t>
        <a:bodyPr/>
        <a:lstStyle/>
        <a:p>
          <a:pPr>
            <a:spcBef>
              <a:spcPts val="600"/>
            </a:spcBef>
          </a:pPr>
          <a:endParaRPr lang="en-GB"/>
        </a:p>
      </dgm:t>
    </dgm:pt>
    <dgm:pt modelId="{45FC098A-7CF8-4ACC-8102-4050E3DE0C2D}" type="pres">
      <dgm:prSet presAssocID="{0679C728-CC2B-4506-9044-0706CA93A816}" presName="compositeShape" presStyleCnt="0">
        <dgm:presLayoutVars>
          <dgm:dir/>
          <dgm:resizeHandles/>
        </dgm:presLayoutVars>
      </dgm:prSet>
      <dgm:spPr/>
    </dgm:pt>
    <dgm:pt modelId="{BDEB287E-7C34-408E-B0C2-F5DEFEDEA60C}" type="pres">
      <dgm:prSet presAssocID="{0679C728-CC2B-4506-9044-0706CA93A816}" presName="pyramid" presStyleLbl="node1" presStyleIdx="0" presStyleCnt="1" custScaleX="80177"/>
      <dgm:spPr/>
    </dgm:pt>
    <dgm:pt modelId="{3C444F8C-569E-4C15-8EC1-43795841A663}" type="pres">
      <dgm:prSet presAssocID="{0679C728-CC2B-4506-9044-0706CA93A816}" presName="theList" presStyleCnt="0"/>
      <dgm:spPr/>
    </dgm:pt>
    <dgm:pt modelId="{A9C99983-7D2B-4DAA-BAD8-63D767CFF4F4}" type="pres">
      <dgm:prSet presAssocID="{8350E49A-42F0-452E-BC50-B982349BABD0}" presName="aNode" presStyleLbl="fgAcc1" presStyleIdx="0" presStyleCnt="3" custScaleX="133139" custScaleY="137653" custLinFactNeighborX="-5819" custLinFactNeighborY="76971">
        <dgm:presLayoutVars>
          <dgm:bulletEnabled val="1"/>
        </dgm:presLayoutVars>
      </dgm:prSet>
      <dgm:spPr/>
    </dgm:pt>
    <dgm:pt modelId="{22F8E749-0B15-44A5-957C-67B2E1DFBF94}" type="pres">
      <dgm:prSet presAssocID="{8350E49A-42F0-452E-BC50-B982349BABD0}" presName="aSpace" presStyleCnt="0"/>
      <dgm:spPr/>
    </dgm:pt>
    <dgm:pt modelId="{EE34D588-0374-4D95-BD0D-6942422B3C1B}" type="pres">
      <dgm:prSet presAssocID="{134F9C30-6B5F-4FE1-956D-B865897313EF}" presName="aNode" presStyleLbl="fgAcc1" presStyleIdx="1" presStyleCnt="3" custScaleX="133139" custScaleY="137653" custLinFactNeighborX="-5819" custLinFactNeighborY="76971">
        <dgm:presLayoutVars>
          <dgm:bulletEnabled val="1"/>
        </dgm:presLayoutVars>
      </dgm:prSet>
      <dgm:spPr/>
    </dgm:pt>
    <dgm:pt modelId="{CBD96CBA-5321-42D7-86CF-6A1AA64E5596}" type="pres">
      <dgm:prSet presAssocID="{134F9C30-6B5F-4FE1-956D-B865897313EF}" presName="aSpace" presStyleCnt="0"/>
      <dgm:spPr/>
    </dgm:pt>
    <dgm:pt modelId="{34568556-5486-4A66-9690-8EC39E52DD86}" type="pres">
      <dgm:prSet presAssocID="{2B1F9D26-AB93-4E8D-9E30-80257ADFAAE4}" presName="aNode" presStyleLbl="fgAcc1" presStyleIdx="2" presStyleCnt="3" custScaleX="133139" custScaleY="137653" custLinFactNeighborX="-5819" custLinFactNeighborY="76971">
        <dgm:presLayoutVars>
          <dgm:bulletEnabled val="1"/>
        </dgm:presLayoutVars>
      </dgm:prSet>
      <dgm:spPr/>
    </dgm:pt>
    <dgm:pt modelId="{A47F0E2D-39C3-484A-8E4B-E7FFFCB29C2F}" type="pres">
      <dgm:prSet presAssocID="{2B1F9D26-AB93-4E8D-9E30-80257ADFAAE4}" presName="aSpace" presStyleCnt="0"/>
      <dgm:spPr/>
    </dgm:pt>
  </dgm:ptLst>
  <dgm:cxnLst>
    <dgm:cxn modelId="{AC910104-F13C-408C-8162-C61D120720B9}" type="presOf" srcId="{F0ADB412-176B-4B84-A85F-E50545D3608E}" destId="{EE34D588-0374-4D95-BD0D-6942422B3C1B}" srcOrd="0" destOrd="1" presId="urn:microsoft.com/office/officeart/2005/8/layout/pyramid2"/>
    <dgm:cxn modelId="{80CEF50A-ABBD-4986-B9DF-47CB4417CDA6}" srcId="{0679C728-CC2B-4506-9044-0706CA93A816}" destId="{134F9C30-6B5F-4FE1-956D-B865897313EF}" srcOrd="1" destOrd="0" parTransId="{70FF40E4-6822-4073-9B03-C371F3356D0B}" sibTransId="{13625AA4-6555-4E89-9456-9BD8123186CA}"/>
    <dgm:cxn modelId="{AFE8CE40-E222-4AFB-8B8E-0F0570E0AB4B}" srcId="{8350E49A-42F0-452E-BC50-B982349BABD0}" destId="{15AF2F23-F3EF-41D6-AC31-7B8C6ACDAB4A}" srcOrd="0" destOrd="0" parTransId="{04927753-98B1-4DB3-A674-170F95AB80C1}" sibTransId="{B6E6FE6E-E834-4282-8C9C-45F8B2AE6D9F}"/>
    <dgm:cxn modelId="{E149635C-3823-4032-8C04-314CF3E8A040}" srcId="{0679C728-CC2B-4506-9044-0706CA93A816}" destId="{8350E49A-42F0-452E-BC50-B982349BABD0}" srcOrd="0" destOrd="0" parTransId="{EAF3A1F2-BF5D-45D9-BE52-CB703E10839B}" sibTransId="{CB9E3031-414B-4F77-94F8-6F7BD8D38A6B}"/>
    <dgm:cxn modelId="{EF634D4A-B477-450A-8B7A-7CC2E6E4C765}" srcId="{134F9C30-6B5F-4FE1-956D-B865897313EF}" destId="{F0ADB412-176B-4B84-A85F-E50545D3608E}" srcOrd="0" destOrd="0" parTransId="{6C10BCBA-4EC2-4E71-B56A-488A95D0003B}" sibTransId="{21268E23-FDBC-4CA2-A5E6-0618EA2B9EDD}"/>
    <dgm:cxn modelId="{D88A2058-49BE-4F5E-9D60-3D60A36532A5}" type="presOf" srcId="{134F9C30-6B5F-4FE1-956D-B865897313EF}" destId="{EE34D588-0374-4D95-BD0D-6942422B3C1B}" srcOrd="0" destOrd="0" presId="urn:microsoft.com/office/officeart/2005/8/layout/pyramid2"/>
    <dgm:cxn modelId="{A5369378-F7D5-4F6C-947B-78C65163E66F}" srcId="{0679C728-CC2B-4506-9044-0706CA93A816}" destId="{2B1F9D26-AB93-4E8D-9E30-80257ADFAAE4}" srcOrd="2" destOrd="0" parTransId="{B52E8BD0-0061-49CF-B4C9-732FAA802670}" sibTransId="{0797CB99-B46A-4D0E-B06B-31AA0A13BE3C}"/>
    <dgm:cxn modelId="{A354E479-4AF7-48BF-8D13-3F6C06D59F21}" type="presOf" srcId="{0679C728-CC2B-4506-9044-0706CA93A816}" destId="{45FC098A-7CF8-4ACC-8102-4050E3DE0C2D}" srcOrd="0" destOrd="0" presId="urn:microsoft.com/office/officeart/2005/8/layout/pyramid2"/>
    <dgm:cxn modelId="{1917565A-15CA-4296-B7B8-4ABC56BE1803}" type="presOf" srcId="{2B1F9D26-AB93-4E8D-9E30-80257ADFAAE4}" destId="{34568556-5486-4A66-9690-8EC39E52DD86}" srcOrd="0" destOrd="0" presId="urn:microsoft.com/office/officeart/2005/8/layout/pyramid2"/>
    <dgm:cxn modelId="{5A1F2B9F-4ACE-4AFC-8FB2-C09818DF4769}" type="presOf" srcId="{15AF2F23-F3EF-41D6-AC31-7B8C6ACDAB4A}" destId="{A9C99983-7D2B-4DAA-BAD8-63D767CFF4F4}" srcOrd="0" destOrd="1" presId="urn:microsoft.com/office/officeart/2005/8/layout/pyramid2"/>
    <dgm:cxn modelId="{856690ED-68A5-4B64-874B-ECC497FD8C98}" type="presOf" srcId="{8350E49A-42F0-452E-BC50-B982349BABD0}" destId="{A9C99983-7D2B-4DAA-BAD8-63D767CFF4F4}" srcOrd="0" destOrd="0" presId="urn:microsoft.com/office/officeart/2005/8/layout/pyramid2"/>
    <dgm:cxn modelId="{1A31EE2B-231F-4BFF-B551-5CE921133F68}" type="presParOf" srcId="{45FC098A-7CF8-4ACC-8102-4050E3DE0C2D}" destId="{BDEB287E-7C34-408E-B0C2-F5DEFEDEA60C}" srcOrd="0" destOrd="0" presId="urn:microsoft.com/office/officeart/2005/8/layout/pyramid2"/>
    <dgm:cxn modelId="{5E790E32-4B02-415D-A64F-5A1DCF3B8CCF}" type="presParOf" srcId="{45FC098A-7CF8-4ACC-8102-4050E3DE0C2D}" destId="{3C444F8C-569E-4C15-8EC1-43795841A663}" srcOrd="1" destOrd="0" presId="urn:microsoft.com/office/officeart/2005/8/layout/pyramid2"/>
    <dgm:cxn modelId="{C2E19B10-C267-4223-8AD9-60A9E0D5966F}" type="presParOf" srcId="{3C444F8C-569E-4C15-8EC1-43795841A663}" destId="{A9C99983-7D2B-4DAA-BAD8-63D767CFF4F4}" srcOrd="0" destOrd="0" presId="urn:microsoft.com/office/officeart/2005/8/layout/pyramid2"/>
    <dgm:cxn modelId="{EBC49938-614D-403C-A7E3-0CC7D3BB481B}" type="presParOf" srcId="{3C444F8C-569E-4C15-8EC1-43795841A663}" destId="{22F8E749-0B15-44A5-957C-67B2E1DFBF94}" srcOrd="1" destOrd="0" presId="urn:microsoft.com/office/officeart/2005/8/layout/pyramid2"/>
    <dgm:cxn modelId="{7CC7615A-552A-4781-A72D-4431556E6C72}" type="presParOf" srcId="{3C444F8C-569E-4C15-8EC1-43795841A663}" destId="{EE34D588-0374-4D95-BD0D-6942422B3C1B}" srcOrd="2" destOrd="0" presId="urn:microsoft.com/office/officeart/2005/8/layout/pyramid2"/>
    <dgm:cxn modelId="{A62FD751-9B17-4C56-A6CB-767895E07D99}" type="presParOf" srcId="{3C444F8C-569E-4C15-8EC1-43795841A663}" destId="{CBD96CBA-5321-42D7-86CF-6A1AA64E5596}" srcOrd="3" destOrd="0" presId="urn:microsoft.com/office/officeart/2005/8/layout/pyramid2"/>
    <dgm:cxn modelId="{9D923E56-A621-4873-B9B3-146307B6D10D}" type="presParOf" srcId="{3C444F8C-569E-4C15-8EC1-43795841A663}" destId="{34568556-5486-4A66-9690-8EC39E52DD86}" srcOrd="4" destOrd="0" presId="urn:microsoft.com/office/officeart/2005/8/layout/pyramid2"/>
    <dgm:cxn modelId="{42502776-9AB0-4B99-AE51-6355EC0290CF}" type="presParOf" srcId="{3C444F8C-569E-4C15-8EC1-43795841A663}" destId="{A47F0E2D-39C3-484A-8E4B-E7FFFCB29C2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E599BD-1DEA-4E24-9AB6-C600177675BD}" type="doc">
      <dgm:prSet loTypeId="urn:microsoft.com/office/officeart/2005/8/layout/radial6" loCatId="cycle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en-GB"/>
        </a:p>
      </dgm:t>
    </dgm:pt>
    <dgm:pt modelId="{EC8C7C6F-9103-43AF-9FAA-749D1FDFE5B0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/>
            <a:t>성경의 올바른 이해는 직접 말씀에 뿌리를 내릴 때 가능</a:t>
          </a:r>
          <a:endParaRPr lang="en-GB" sz="1500"/>
        </a:p>
      </dgm:t>
    </dgm:pt>
    <dgm:pt modelId="{57A49CEA-1AFC-490C-BFF9-BB1DA2C554AE}" type="parTrans" cxnId="{16F4FE7C-E450-433B-A6EF-B5BAF1EF12FF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5150BE11-9F7F-4044-B3B1-3A0889B436AB}" type="sibTrans" cxnId="{16F4FE7C-E450-433B-A6EF-B5BAF1EF12FF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3748A89D-41C9-4149-8106-8EB940B16F2B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/>
            <a:t>역사적</a:t>
          </a:r>
          <a:r>
            <a:rPr lang="en-GB" sz="1500"/>
            <a:t>/</a:t>
          </a:r>
          <a:r>
            <a:rPr lang="ko-KR" sz="1500"/>
            <a:t>문화적 배경</a:t>
          </a:r>
          <a:endParaRPr lang="en-GB" sz="1500"/>
        </a:p>
      </dgm:t>
    </dgm:pt>
    <dgm:pt modelId="{F7A562DD-BA2A-4ED9-8EA4-F96E79EA75A8}" type="parTrans" cxnId="{9B98733E-D921-4888-B9C9-3C57F088E3FB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32231914-2BF9-4CF0-A847-FAEA29A2D001}" type="sibTrans" cxnId="{9B98733E-D921-4888-B9C9-3C57F088E3FB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F2F618A3-A92E-4989-B3BD-CA39E3B05FDB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/>
            <a:t>신학적 해석</a:t>
          </a:r>
          <a:endParaRPr lang="en-GB" sz="1500"/>
        </a:p>
      </dgm:t>
    </dgm:pt>
    <dgm:pt modelId="{FBF1AC82-DED2-4137-BEA8-1118ADFB077C}" type="parTrans" cxnId="{36AE4769-5C57-4D28-BDED-28A9650F2210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07BEEE7B-117F-4299-8343-37418E96ED7E}" type="sibTrans" cxnId="{36AE4769-5C57-4D28-BDED-28A9650F2210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E6A088ED-69D1-4069-B096-8F0ECD74EFCE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/>
            <a:t>교회사의 교훈</a:t>
          </a:r>
          <a:endParaRPr lang="en-GB" sz="1500"/>
        </a:p>
      </dgm:t>
    </dgm:pt>
    <dgm:pt modelId="{1D6563F7-6B58-428F-A0C1-CC9A831E814A}" type="parTrans" cxnId="{8930B37C-7955-47F5-87DA-7CB00AB8EFBD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E0FC7B36-55B0-41AE-B251-CB59E2BB2505}" type="sibTrans" cxnId="{8930B37C-7955-47F5-87DA-7CB00AB8EFBD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53126CBA-5AC8-4DFE-84CB-A57F4878C150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 b="1">
              <a:solidFill>
                <a:srgbClr val="002060"/>
              </a:solidFill>
            </a:rPr>
            <a:t>타인의 체험과 해석</a:t>
          </a:r>
          <a:endParaRPr lang="en-GB" sz="1500" b="1">
            <a:solidFill>
              <a:srgbClr val="002060"/>
            </a:solidFill>
          </a:endParaRPr>
        </a:p>
      </dgm:t>
    </dgm:pt>
    <dgm:pt modelId="{817886ED-2094-40E4-9CF1-3B28DE055ABE}" type="parTrans" cxnId="{91C1C66D-A22A-476C-A277-2155270A02BF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D5041C31-507B-4082-B608-D18696673F7D}" type="sibTrans" cxnId="{91C1C66D-A22A-476C-A277-2155270A02BF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38F2171B-8972-455A-9C8C-A66F3CC1E601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 b="1">
              <a:solidFill>
                <a:srgbClr val="002060"/>
              </a:solidFill>
            </a:rPr>
            <a:t>타인의 설교</a:t>
          </a:r>
          <a:r>
            <a:rPr lang="en-GB" sz="1500" b="1">
              <a:solidFill>
                <a:srgbClr val="002060"/>
              </a:solidFill>
            </a:rPr>
            <a:t>/</a:t>
          </a:r>
          <a:r>
            <a:rPr lang="ko-KR" sz="1500" b="1">
              <a:solidFill>
                <a:srgbClr val="002060"/>
              </a:solidFill>
            </a:rPr>
            <a:t>강의 </a:t>
          </a:r>
          <a:endParaRPr lang="en-GB" sz="1500" b="1">
            <a:solidFill>
              <a:srgbClr val="002060"/>
            </a:solidFill>
          </a:endParaRPr>
        </a:p>
      </dgm:t>
    </dgm:pt>
    <dgm:pt modelId="{F44DAC4E-D802-4461-A371-B115B0635E0C}" type="parTrans" cxnId="{30EA0CB7-F572-49AA-9789-816D7E586E28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83E53DC4-2602-4F8F-98E4-44CFB232ABF3}" type="sibTrans" cxnId="{30EA0CB7-F572-49AA-9789-816D7E586E28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2A86B2C0-3679-4DEF-8D62-0BD3E5DC6BE7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/>
            <a:t>개인의 묵상과 연구</a:t>
          </a:r>
          <a:endParaRPr lang="en-GB" sz="1500"/>
        </a:p>
      </dgm:t>
    </dgm:pt>
    <dgm:pt modelId="{3A63DF38-308C-4887-90E1-142058573529}" type="parTrans" cxnId="{D3182C27-170E-42C8-8CF7-8E2AC58333E6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1336A57A-9050-4EAF-BE38-6E0C8FF3703B}" type="sibTrans" cxnId="{D3182C27-170E-42C8-8CF7-8E2AC58333E6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6F6CF53B-401B-40D5-B96B-77D9312064D9}" type="pres">
      <dgm:prSet presAssocID="{3EE599BD-1DEA-4E24-9AB6-C600177675B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C0070C-5269-4363-B611-7D5C966084C5}" type="pres">
      <dgm:prSet presAssocID="{EC8C7C6F-9103-43AF-9FAA-749D1FDFE5B0}" presName="centerShape" presStyleLbl="node0" presStyleIdx="0" presStyleCnt="1"/>
      <dgm:spPr/>
    </dgm:pt>
    <dgm:pt modelId="{38B970FD-70BF-43B8-96C6-CEC70562C9CD}" type="pres">
      <dgm:prSet presAssocID="{3748A89D-41C9-4149-8106-8EB940B16F2B}" presName="node" presStyleLbl="node1" presStyleIdx="0" presStyleCnt="6">
        <dgm:presLayoutVars>
          <dgm:bulletEnabled val="1"/>
        </dgm:presLayoutVars>
      </dgm:prSet>
      <dgm:spPr/>
    </dgm:pt>
    <dgm:pt modelId="{5B830F42-0A1D-4763-B5AB-60FE5A234D49}" type="pres">
      <dgm:prSet presAssocID="{3748A89D-41C9-4149-8106-8EB940B16F2B}" presName="dummy" presStyleCnt="0"/>
      <dgm:spPr/>
    </dgm:pt>
    <dgm:pt modelId="{2E228808-F098-4D7A-94DF-688020B84D1A}" type="pres">
      <dgm:prSet presAssocID="{32231914-2BF9-4CF0-A847-FAEA29A2D001}" presName="sibTrans" presStyleLbl="sibTrans2D1" presStyleIdx="0" presStyleCnt="6"/>
      <dgm:spPr/>
    </dgm:pt>
    <dgm:pt modelId="{13DF7A82-AC54-460C-8E22-9D36AF6773B0}" type="pres">
      <dgm:prSet presAssocID="{F2F618A3-A92E-4989-B3BD-CA39E3B05FDB}" presName="node" presStyleLbl="node1" presStyleIdx="1" presStyleCnt="6">
        <dgm:presLayoutVars>
          <dgm:bulletEnabled val="1"/>
        </dgm:presLayoutVars>
      </dgm:prSet>
      <dgm:spPr/>
    </dgm:pt>
    <dgm:pt modelId="{812FBF75-C2B3-4EBC-9203-17BC5E4CF821}" type="pres">
      <dgm:prSet presAssocID="{F2F618A3-A92E-4989-B3BD-CA39E3B05FDB}" presName="dummy" presStyleCnt="0"/>
      <dgm:spPr/>
    </dgm:pt>
    <dgm:pt modelId="{CB6BFCCE-AE21-4C73-AEF7-5631B796C720}" type="pres">
      <dgm:prSet presAssocID="{07BEEE7B-117F-4299-8343-37418E96ED7E}" presName="sibTrans" presStyleLbl="sibTrans2D1" presStyleIdx="1" presStyleCnt="6"/>
      <dgm:spPr/>
    </dgm:pt>
    <dgm:pt modelId="{FFBA9E94-6DAF-4417-A35B-B638B11680D8}" type="pres">
      <dgm:prSet presAssocID="{E6A088ED-69D1-4069-B096-8F0ECD74EFCE}" presName="node" presStyleLbl="node1" presStyleIdx="2" presStyleCnt="6">
        <dgm:presLayoutVars>
          <dgm:bulletEnabled val="1"/>
        </dgm:presLayoutVars>
      </dgm:prSet>
      <dgm:spPr/>
    </dgm:pt>
    <dgm:pt modelId="{5DC7E9F6-5EA2-4371-A731-2AC49FB7D623}" type="pres">
      <dgm:prSet presAssocID="{E6A088ED-69D1-4069-B096-8F0ECD74EFCE}" presName="dummy" presStyleCnt="0"/>
      <dgm:spPr/>
    </dgm:pt>
    <dgm:pt modelId="{347F658A-C42F-42FB-BCE9-933DE2097131}" type="pres">
      <dgm:prSet presAssocID="{E0FC7B36-55B0-41AE-B251-CB59E2BB2505}" presName="sibTrans" presStyleLbl="sibTrans2D1" presStyleIdx="2" presStyleCnt="6"/>
      <dgm:spPr/>
    </dgm:pt>
    <dgm:pt modelId="{A305FC54-8002-41F8-B105-CB1EFE1AF69C}" type="pres">
      <dgm:prSet presAssocID="{53126CBA-5AC8-4DFE-84CB-A57F4878C150}" presName="node" presStyleLbl="node1" presStyleIdx="3" presStyleCnt="6">
        <dgm:presLayoutVars>
          <dgm:bulletEnabled val="1"/>
        </dgm:presLayoutVars>
      </dgm:prSet>
      <dgm:spPr/>
    </dgm:pt>
    <dgm:pt modelId="{57735A4B-9ED7-4A4E-849A-8D6D2DAC70F8}" type="pres">
      <dgm:prSet presAssocID="{53126CBA-5AC8-4DFE-84CB-A57F4878C150}" presName="dummy" presStyleCnt="0"/>
      <dgm:spPr/>
    </dgm:pt>
    <dgm:pt modelId="{2A8BDA72-7F1D-436C-9E57-25C637F0047E}" type="pres">
      <dgm:prSet presAssocID="{D5041C31-507B-4082-B608-D18696673F7D}" presName="sibTrans" presStyleLbl="sibTrans2D1" presStyleIdx="3" presStyleCnt="6"/>
      <dgm:spPr/>
    </dgm:pt>
    <dgm:pt modelId="{B3A60598-BE21-47C4-AE91-CCB67ACDC1D2}" type="pres">
      <dgm:prSet presAssocID="{38F2171B-8972-455A-9C8C-A66F3CC1E601}" presName="node" presStyleLbl="node1" presStyleIdx="4" presStyleCnt="6">
        <dgm:presLayoutVars>
          <dgm:bulletEnabled val="1"/>
        </dgm:presLayoutVars>
      </dgm:prSet>
      <dgm:spPr/>
    </dgm:pt>
    <dgm:pt modelId="{6C14E0A4-8E98-42DB-B995-7C0CB9AC771C}" type="pres">
      <dgm:prSet presAssocID="{38F2171B-8972-455A-9C8C-A66F3CC1E601}" presName="dummy" presStyleCnt="0"/>
      <dgm:spPr/>
    </dgm:pt>
    <dgm:pt modelId="{DD553DF6-9A02-45F2-B9E0-9C34B6D52654}" type="pres">
      <dgm:prSet presAssocID="{83E53DC4-2602-4F8F-98E4-44CFB232ABF3}" presName="sibTrans" presStyleLbl="sibTrans2D1" presStyleIdx="4" presStyleCnt="6"/>
      <dgm:spPr/>
    </dgm:pt>
    <dgm:pt modelId="{849AAA7A-3222-4B8C-B565-CB36D6F52472}" type="pres">
      <dgm:prSet presAssocID="{2A86B2C0-3679-4DEF-8D62-0BD3E5DC6BE7}" presName="node" presStyleLbl="node1" presStyleIdx="5" presStyleCnt="6">
        <dgm:presLayoutVars>
          <dgm:bulletEnabled val="1"/>
        </dgm:presLayoutVars>
      </dgm:prSet>
      <dgm:spPr/>
    </dgm:pt>
    <dgm:pt modelId="{3B540625-7159-4E2B-BE22-BB68EB65CBC7}" type="pres">
      <dgm:prSet presAssocID="{2A86B2C0-3679-4DEF-8D62-0BD3E5DC6BE7}" presName="dummy" presStyleCnt="0"/>
      <dgm:spPr/>
    </dgm:pt>
    <dgm:pt modelId="{82F0BF83-ACC9-4427-8A2B-C434FA29F8B1}" type="pres">
      <dgm:prSet presAssocID="{1336A57A-9050-4EAF-BE38-6E0C8FF3703B}" presName="sibTrans" presStyleLbl="sibTrans2D1" presStyleIdx="5" presStyleCnt="6"/>
      <dgm:spPr/>
    </dgm:pt>
  </dgm:ptLst>
  <dgm:cxnLst>
    <dgm:cxn modelId="{D3182C27-170E-42C8-8CF7-8E2AC58333E6}" srcId="{EC8C7C6F-9103-43AF-9FAA-749D1FDFE5B0}" destId="{2A86B2C0-3679-4DEF-8D62-0BD3E5DC6BE7}" srcOrd="5" destOrd="0" parTransId="{3A63DF38-308C-4887-90E1-142058573529}" sibTransId="{1336A57A-9050-4EAF-BE38-6E0C8FF3703B}"/>
    <dgm:cxn modelId="{851B9836-E673-4030-89C0-DA9176815D7C}" type="presOf" srcId="{F2F618A3-A92E-4989-B3BD-CA39E3B05FDB}" destId="{13DF7A82-AC54-460C-8E22-9D36AF6773B0}" srcOrd="0" destOrd="0" presId="urn:microsoft.com/office/officeart/2005/8/layout/radial6"/>
    <dgm:cxn modelId="{9B98733E-D921-4888-B9C9-3C57F088E3FB}" srcId="{EC8C7C6F-9103-43AF-9FAA-749D1FDFE5B0}" destId="{3748A89D-41C9-4149-8106-8EB940B16F2B}" srcOrd="0" destOrd="0" parTransId="{F7A562DD-BA2A-4ED9-8EA4-F96E79EA75A8}" sibTransId="{32231914-2BF9-4CF0-A847-FAEA29A2D001}"/>
    <dgm:cxn modelId="{549EE045-2CAA-4916-A333-E5C50449DB3B}" type="presOf" srcId="{3EE599BD-1DEA-4E24-9AB6-C600177675BD}" destId="{6F6CF53B-401B-40D5-B96B-77D9312064D9}" srcOrd="0" destOrd="0" presId="urn:microsoft.com/office/officeart/2005/8/layout/radial6"/>
    <dgm:cxn modelId="{36AE4769-5C57-4D28-BDED-28A9650F2210}" srcId="{EC8C7C6F-9103-43AF-9FAA-749D1FDFE5B0}" destId="{F2F618A3-A92E-4989-B3BD-CA39E3B05FDB}" srcOrd="1" destOrd="0" parTransId="{FBF1AC82-DED2-4137-BEA8-1118ADFB077C}" sibTransId="{07BEEE7B-117F-4299-8343-37418E96ED7E}"/>
    <dgm:cxn modelId="{91C1C66D-A22A-476C-A277-2155270A02BF}" srcId="{EC8C7C6F-9103-43AF-9FAA-749D1FDFE5B0}" destId="{53126CBA-5AC8-4DFE-84CB-A57F4878C150}" srcOrd="3" destOrd="0" parTransId="{817886ED-2094-40E4-9CF1-3B28DE055ABE}" sibTransId="{D5041C31-507B-4082-B608-D18696673F7D}"/>
    <dgm:cxn modelId="{E47DC850-93B9-468C-AC92-503DB21BECBF}" type="presOf" srcId="{07BEEE7B-117F-4299-8343-37418E96ED7E}" destId="{CB6BFCCE-AE21-4C73-AEF7-5631B796C720}" srcOrd="0" destOrd="0" presId="urn:microsoft.com/office/officeart/2005/8/layout/radial6"/>
    <dgm:cxn modelId="{8A1F737B-BDEC-41EE-AE71-3D960AF01410}" type="presOf" srcId="{E6A088ED-69D1-4069-B096-8F0ECD74EFCE}" destId="{FFBA9E94-6DAF-4417-A35B-B638B11680D8}" srcOrd="0" destOrd="0" presId="urn:microsoft.com/office/officeart/2005/8/layout/radial6"/>
    <dgm:cxn modelId="{3566157C-ACEA-4A6C-A6FA-F19BE3CC63B0}" type="presOf" srcId="{83E53DC4-2602-4F8F-98E4-44CFB232ABF3}" destId="{DD553DF6-9A02-45F2-B9E0-9C34B6D52654}" srcOrd="0" destOrd="0" presId="urn:microsoft.com/office/officeart/2005/8/layout/radial6"/>
    <dgm:cxn modelId="{8930B37C-7955-47F5-87DA-7CB00AB8EFBD}" srcId="{EC8C7C6F-9103-43AF-9FAA-749D1FDFE5B0}" destId="{E6A088ED-69D1-4069-B096-8F0ECD74EFCE}" srcOrd="2" destOrd="0" parTransId="{1D6563F7-6B58-428F-A0C1-CC9A831E814A}" sibTransId="{E0FC7B36-55B0-41AE-B251-CB59E2BB2505}"/>
    <dgm:cxn modelId="{16F4FE7C-E450-433B-A6EF-B5BAF1EF12FF}" srcId="{3EE599BD-1DEA-4E24-9AB6-C600177675BD}" destId="{EC8C7C6F-9103-43AF-9FAA-749D1FDFE5B0}" srcOrd="0" destOrd="0" parTransId="{57A49CEA-1AFC-490C-BFF9-BB1DA2C554AE}" sibTransId="{5150BE11-9F7F-4044-B3B1-3A0889B436AB}"/>
    <dgm:cxn modelId="{DC7CB685-0680-4D46-B349-25681A61E361}" type="presOf" srcId="{53126CBA-5AC8-4DFE-84CB-A57F4878C150}" destId="{A305FC54-8002-41F8-B105-CB1EFE1AF69C}" srcOrd="0" destOrd="0" presId="urn:microsoft.com/office/officeart/2005/8/layout/radial6"/>
    <dgm:cxn modelId="{82BF5D88-F5E2-4D9E-82D2-85B38A489162}" type="presOf" srcId="{32231914-2BF9-4CF0-A847-FAEA29A2D001}" destId="{2E228808-F098-4D7A-94DF-688020B84D1A}" srcOrd="0" destOrd="0" presId="urn:microsoft.com/office/officeart/2005/8/layout/radial6"/>
    <dgm:cxn modelId="{88E8478B-FAA7-4BEF-A6D8-0FB0ACC21360}" type="presOf" srcId="{E0FC7B36-55B0-41AE-B251-CB59E2BB2505}" destId="{347F658A-C42F-42FB-BCE9-933DE2097131}" srcOrd="0" destOrd="0" presId="urn:microsoft.com/office/officeart/2005/8/layout/radial6"/>
    <dgm:cxn modelId="{0CA18493-C30F-4A43-9619-1191982E566D}" type="presOf" srcId="{3748A89D-41C9-4149-8106-8EB940B16F2B}" destId="{38B970FD-70BF-43B8-96C6-CEC70562C9CD}" srcOrd="0" destOrd="0" presId="urn:microsoft.com/office/officeart/2005/8/layout/radial6"/>
    <dgm:cxn modelId="{3D570295-4534-4F67-8A3F-8C618CB21958}" type="presOf" srcId="{2A86B2C0-3679-4DEF-8D62-0BD3E5DC6BE7}" destId="{849AAA7A-3222-4B8C-B565-CB36D6F52472}" srcOrd="0" destOrd="0" presId="urn:microsoft.com/office/officeart/2005/8/layout/radial6"/>
    <dgm:cxn modelId="{30EA0CB7-F572-49AA-9789-816D7E586E28}" srcId="{EC8C7C6F-9103-43AF-9FAA-749D1FDFE5B0}" destId="{38F2171B-8972-455A-9C8C-A66F3CC1E601}" srcOrd="4" destOrd="0" parTransId="{F44DAC4E-D802-4461-A371-B115B0635E0C}" sibTransId="{83E53DC4-2602-4F8F-98E4-44CFB232ABF3}"/>
    <dgm:cxn modelId="{2199BDC9-0023-48E4-8FE1-AA1ACC3ABB24}" type="presOf" srcId="{D5041C31-507B-4082-B608-D18696673F7D}" destId="{2A8BDA72-7F1D-436C-9E57-25C637F0047E}" srcOrd="0" destOrd="0" presId="urn:microsoft.com/office/officeart/2005/8/layout/radial6"/>
    <dgm:cxn modelId="{377A4FE3-E421-41A9-9280-3F514088067B}" type="presOf" srcId="{1336A57A-9050-4EAF-BE38-6E0C8FF3703B}" destId="{82F0BF83-ACC9-4427-8A2B-C434FA29F8B1}" srcOrd="0" destOrd="0" presId="urn:microsoft.com/office/officeart/2005/8/layout/radial6"/>
    <dgm:cxn modelId="{C5E728F7-52E7-4543-ABD4-2B00AA68F119}" type="presOf" srcId="{38F2171B-8972-455A-9C8C-A66F3CC1E601}" destId="{B3A60598-BE21-47C4-AE91-CCB67ACDC1D2}" srcOrd="0" destOrd="0" presId="urn:microsoft.com/office/officeart/2005/8/layout/radial6"/>
    <dgm:cxn modelId="{9FA4C2FD-35EF-4AB7-8330-C94AF179CCFD}" type="presOf" srcId="{EC8C7C6F-9103-43AF-9FAA-749D1FDFE5B0}" destId="{7AC0070C-5269-4363-B611-7D5C966084C5}" srcOrd="0" destOrd="0" presId="urn:microsoft.com/office/officeart/2005/8/layout/radial6"/>
    <dgm:cxn modelId="{33968EB0-2940-4ED3-9445-60D9D749A039}" type="presParOf" srcId="{6F6CF53B-401B-40D5-B96B-77D9312064D9}" destId="{7AC0070C-5269-4363-B611-7D5C966084C5}" srcOrd="0" destOrd="0" presId="urn:microsoft.com/office/officeart/2005/8/layout/radial6"/>
    <dgm:cxn modelId="{658CC608-0F9B-423A-AFF8-BF6A30CD9824}" type="presParOf" srcId="{6F6CF53B-401B-40D5-B96B-77D9312064D9}" destId="{38B970FD-70BF-43B8-96C6-CEC70562C9CD}" srcOrd="1" destOrd="0" presId="urn:microsoft.com/office/officeart/2005/8/layout/radial6"/>
    <dgm:cxn modelId="{8064D95E-4838-4D38-8FD2-9232B3E549F4}" type="presParOf" srcId="{6F6CF53B-401B-40D5-B96B-77D9312064D9}" destId="{5B830F42-0A1D-4763-B5AB-60FE5A234D49}" srcOrd="2" destOrd="0" presId="urn:microsoft.com/office/officeart/2005/8/layout/radial6"/>
    <dgm:cxn modelId="{C3033AA7-E2A8-4AE3-97C3-7B52F784D9A8}" type="presParOf" srcId="{6F6CF53B-401B-40D5-B96B-77D9312064D9}" destId="{2E228808-F098-4D7A-94DF-688020B84D1A}" srcOrd="3" destOrd="0" presId="urn:microsoft.com/office/officeart/2005/8/layout/radial6"/>
    <dgm:cxn modelId="{3030B4B4-E7A2-4DB4-8B6B-920E8A3432B2}" type="presParOf" srcId="{6F6CF53B-401B-40D5-B96B-77D9312064D9}" destId="{13DF7A82-AC54-460C-8E22-9D36AF6773B0}" srcOrd="4" destOrd="0" presId="urn:microsoft.com/office/officeart/2005/8/layout/radial6"/>
    <dgm:cxn modelId="{54F568D8-909E-48F5-A0D9-9632F76C7D8C}" type="presParOf" srcId="{6F6CF53B-401B-40D5-B96B-77D9312064D9}" destId="{812FBF75-C2B3-4EBC-9203-17BC5E4CF821}" srcOrd="5" destOrd="0" presId="urn:microsoft.com/office/officeart/2005/8/layout/radial6"/>
    <dgm:cxn modelId="{B54C2A0F-D6B2-4377-ACA1-860718A50F65}" type="presParOf" srcId="{6F6CF53B-401B-40D5-B96B-77D9312064D9}" destId="{CB6BFCCE-AE21-4C73-AEF7-5631B796C720}" srcOrd="6" destOrd="0" presId="urn:microsoft.com/office/officeart/2005/8/layout/radial6"/>
    <dgm:cxn modelId="{31BC12A0-8400-4F51-BBA4-0EF528F8BD9D}" type="presParOf" srcId="{6F6CF53B-401B-40D5-B96B-77D9312064D9}" destId="{FFBA9E94-6DAF-4417-A35B-B638B11680D8}" srcOrd="7" destOrd="0" presId="urn:microsoft.com/office/officeart/2005/8/layout/radial6"/>
    <dgm:cxn modelId="{350438E9-D62C-406F-B3CC-1CF5A7F24487}" type="presParOf" srcId="{6F6CF53B-401B-40D5-B96B-77D9312064D9}" destId="{5DC7E9F6-5EA2-4371-A731-2AC49FB7D623}" srcOrd="8" destOrd="0" presId="urn:microsoft.com/office/officeart/2005/8/layout/radial6"/>
    <dgm:cxn modelId="{A90D497F-C2E4-43AA-B94B-646A8CC38CE0}" type="presParOf" srcId="{6F6CF53B-401B-40D5-B96B-77D9312064D9}" destId="{347F658A-C42F-42FB-BCE9-933DE2097131}" srcOrd="9" destOrd="0" presId="urn:microsoft.com/office/officeart/2005/8/layout/radial6"/>
    <dgm:cxn modelId="{D84F3E00-FED9-4FD2-8CEE-758C503E1FA6}" type="presParOf" srcId="{6F6CF53B-401B-40D5-B96B-77D9312064D9}" destId="{A305FC54-8002-41F8-B105-CB1EFE1AF69C}" srcOrd="10" destOrd="0" presId="urn:microsoft.com/office/officeart/2005/8/layout/radial6"/>
    <dgm:cxn modelId="{3D8583F8-4FC2-4AA5-B2DE-4A6FD883E486}" type="presParOf" srcId="{6F6CF53B-401B-40D5-B96B-77D9312064D9}" destId="{57735A4B-9ED7-4A4E-849A-8D6D2DAC70F8}" srcOrd="11" destOrd="0" presId="urn:microsoft.com/office/officeart/2005/8/layout/radial6"/>
    <dgm:cxn modelId="{E5CE94E0-C6FD-47A9-BD39-D8A06C96ABEE}" type="presParOf" srcId="{6F6CF53B-401B-40D5-B96B-77D9312064D9}" destId="{2A8BDA72-7F1D-436C-9E57-25C637F0047E}" srcOrd="12" destOrd="0" presId="urn:microsoft.com/office/officeart/2005/8/layout/radial6"/>
    <dgm:cxn modelId="{71AB2D36-FAF1-4067-B87B-06A56C2394B1}" type="presParOf" srcId="{6F6CF53B-401B-40D5-B96B-77D9312064D9}" destId="{B3A60598-BE21-47C4-AE91-CCB67ACDC1D2}" srcOrd="13" destOrd="0" presId="urn:microsoft.com/office/officeart/2005/8/layout/radial6"/>
    <dgm:cxn modelId="{A6207245-EFA2-4887-9581-E22D1DCB8845}" type="presParOf" srcId="{6F6CF53B-401B-40D5-B96B-77D9312064D9}" destId="{6C14E0A4-8E98-42DB-B995-7C0CB9AC771C}" srcOrd="14" destOrd="0" presId="urn:microsoft.com/office/officeart/2005/8/layout/radial6"/>
    <dgm:cxn modelId="{D4F9D67E-C12F-458A-8E87-651490BF3204}" type="presParOf" srcId="{6F6CF53B-401B-40D5-B96B-77D9312064D9}" destId="{DD553DF6-9A02-45F2-B9E0-9C34B6D52654}" srcOrd="15" destOrd="0" presId="urn:microsoft.com/office/officeart/2005/8/layout/radial6"/>
    <dgm:cxn modelId="{35FFE7CA-D186-4346-8952-7686AB273A63}" type="presParOf" srcId="{6F6CF53B-401B-40D5-B96B-77D9312064D9}" destId="{849AAA7A-3222-4B8C-B565-CB36D6F52472}" srcOrd="16" destOrd="0" presId="urn:microsoft.com/office/officeart/2005/8/layout/radial6"/>
    <dgm:cxn modelId="{39E4E349-0BE2-4F9E-85D0-853DB3C7A56F}" type="presParOf" srcId="{6F6CF53B-401B-40D5-B96B-77D9312064D9}" destId="{3B540625-7159-4E2B-BE22-BB68EB65CBC7}" srcOrd="17" destOrd="0" presId="urn:microsoft.com/office/officeart/2005/8/layout/radial6"/>
    <dgm:cxn modelId="{C06195A9-FB48-4723-9BC3-A856087B1105}" type="presParOf" srcId="{6F6CF53B-401B-40D5-B96B-77D9312064D9}" destId="{82F0BF83-ACC9-4427-8A2B-C434FA29F8B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072F84-8003-4754-AA70-DDC45D34DD63}" type="doc">
      <dgm:prSet loTypeId="urn:microsoft.com/office/officeart/2005/8/layout/matrix3" loCatId="matrix" qsTypeId="urn:microsoft.com/office/officeart/2005/8/quickstyle/3d2" qsCatId="3D" csTypeId="urn:microsoft.com/office/officeart/2005/8/colors/accent1_3" csCatId="accent1"/>
      <dgm:spPr/>
      <dgm:t>
        <a:bodyPr/>
        <a:lstStyle/>
        <a:p>
          <a:endParaRPr lang="en-GB"/>
        </a:p>
      </dgm:t>
    </dgm:pt>
    <dgm:pt modelId="{AD3A3954-9089-4F5A-A249-2CC07C80EDBB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/>
            <a:t>많은 형태의 소그룹이 있으나 그 중심에는 생명의 말씀이 있어야 함</a:t>
          </a:r>
          <a:endParaRPr lang="en-GB" sz="1500"/>
        </a:p>
      </dgm:t>
    </dgm:pt>
    <dgm:pt modelId="{4A87A45E-B922-4B30-ACFB-84693096B42A}" type="parTrans" cxnId="{B36ED851-9CBB-43B0-9F44-6F620A42F42E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7213BA6B-A244-4956-A9EB-A31FA643D5F4}" type="sibTrans" cxnId="{B36ED851-9CBB-43B0-9F44-6F620A42F42E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830BD37F-ED1B-4A3D-B60E-CE0362F2240B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/>
            <a:t>요</a:t>
          </a:r>
          <a:r>
            <a:rPr lang="en-US" sz="1500"/>
            <a:t> 6:68 </a:t>
          </a:r>
          <a:r>
            <a:rPr lang="ko-KR" sz="1500"/>
            <a:t>시몬 베드로가 대답하되 주여 영생의 말씀이 계시매 우리가 뉘게로 가오리이까 </a:t>
          </a:r>
          <a:endParaRPr lang="en-GB" sz="1500"/>
        </a:p>
      </dgm:t>
    </dgm:pt>
    <dgm:pt modelId="{ABC3DC3A-85EE-4ED1-AFF1-4CE559A346C4}" type="parTrans" cxnId="{1F3B5725-7209-4CF8-8CF8-DF6F51DC75BA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D0B47D4C-2705-44CD-AE9D-57451A97FF0C}" type="sibTrans" cxnId="{1F3B5725-7209-4CF8-8CF8-DF6F51DC75BA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C02427D1-DACD-4636-A3F9-04846AF8C856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/>
            <a:t>말씀을 통하여 그룹이 성장하고 각자가 거룩해 저야 함</a:t>
          </a:r>
          <a:endParaRPr lang="en-GB" sz="1500"/>
        </a:p>
      </dgm:t>
    </dgm:pt>
    <dgm:pt modelId="{29A47C3B-59A6-408A-A97C-7A7539D9FD7E}" type="parTrans" cxnId="{7B59693B-3938-4C68-BD82-F835DB145C03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8269C331-1A2B-4E70-BAD6-E5049B89A2A8}" type="sibTrans" cxnId="{7B59693B-3938-4C68-BD82-F835DB145C03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DE51985C-A566-4136-8995-51A7938DB183}">
      <dgm:prSet custT="1"/>
      <dgm:spPr/>
      <dgm:t>
        <a:bodyPr/>
        <a:lstStyle/>
        <a:p>
          <a:pPr>
            <a:lnSpc>
              <a:spcPct val="65000"/>
            </a:lnSpc>
          </a:pPr>
          <a:r>
            <a:rPr lang="ko-KR" sz="1500"/>
            <a:t>마</a:t>
          </a:r>
          <a:r>
            <a:rPr lang="en-US" sz="1500"/>
            <a:t> 7:20 </a:t>
          </a:r>
          <a:r>
            <a:rPr lang="ko-KR" sz="1500"/>
            <a:t>이러므로 그의 열매로 그들을 알리라 </a:t>
          </a:r>
          <a:endParaRPr lang="en-GB" sz="1500"/>
        </a:p>
      </dgm:t>
    </dgm:pt>
    <dgm:pt modelId="{9292052C-D5DD-4C6E-B7BD-1B2AA3956F9E}" type="parTrans" cxnId="{64CCF313-E13F-44E2-8E75-5464E66A9FCD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B97969CC-162C-4C40-9462-925D5D9E6C4B}" type="sibTrans" cxnId="{64CCF313-E13F-44E2-8E75-5464E66A9FCD}">
      <dgm:prSet/>
      <dgm:spPr/>
      <dgm:t>
        <a:bodyPr/>
        <a:lstStyle/>
        <a:p>
          <a:pPr>
            <a:lnSpc>
              <a:spcPct val="65000"/>
            </a:lnSpc>
          </a:pPr>
          <a:endParaRPr lang="en-GB" sz="1500"/>
        </a:p>
      </dgm:t>
    </dgm:pt>
    <dgm:pt modelId="{6A60D068-297F-43BC-A020-0083DEBEA110}" type="pres">
      <dgm:prSet presAssocID="{DB072F84-8003-4754-AA70-DDC45D34DD63}" presName="matrix" presStyleCnt="0">
        <dgm:presLayoutVars>
          <dgm:chMax val="1"/>
          <dgm:dir/>
          <dgm:resizeHandles val="exact"/>
        </dgm:presLayoutVars>
      </dgm:prSet>
      <dgm:spPr/>
    </dgm:pt>
    <dgm:pt modelId="{D35FF142-B289-406B-BFD4-0D18C80DFC12}" type="pres">
      <dgm:prSet presAssocID="{DB072F84-8003-4754-AA70-DDC45D34DD63}" presName="diamond" presStyleLbl="bgShp" presStyleIdx="0" presStyleCnt="1"/>
      <dgm:spPr/>
    </dgm:pt>
    <dgm:pt modelId="{59AA78E7-D25C-481D-86E9-0DE315D117F4}" type="pres">
      <dgm:prSet presAssocID="{DB072F84-8003-4754-AA70-DDC45D34DD6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F0ACFF-BC41-4927-985D-E0FD439D81C3}" type="pres">
      <dgm:prSet presAssocID="{DB072F84-8003-4754-AA70-DDC45D34DD6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EB0ED9B-0AD2-4E80-BDD2-A3F97AE2B84E}" type="pres">
      <dgm:prSet presAssocID="{DB072F84-8003-4754-AA70-DDC45D34DD6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FF5F173-536F-4A81-834E-63A016B59736}" type="pres">
      <dgm:prSet presAssocID="{DB072F84-8003-4754-AA70-DDC45D34DD6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072B305-33FD-40CD-A38D-329E2D48ECED}" type="presOf" srcId="{C02427D1-DACD-4636-A3F9-04846AF8C856}" destId="{5EB0ED9B-0AD2-4E80-BDD2-A3F97AE2B84E}" srcOrd="0" destOrd="0" presId="urn:microsoft.com/office/officeart/2005/8/layout/matrix3"/>
    <dgm:cxn modelId="{C50EE512-EC8D-43CD-80BF-DEFA8D234316}" type="presOf" srcId="{AD3A3954-9089-4F5A-A249-2CC07C80EDBB}" destId="{59AA78E7-D25C-481D-86E9-0DE315D117F4}" srcOrd="0" destOrd="0" presId="urn:microsoft.com/office/officeart/2005/8/layout/matrix3"/>
    <dgm:cxn modelId="{64CCF313-E13F-44E2-8E75-5464E66A9FCD}" srcId="{DB072F84-8003-4754-AA70-DDC45D34DD63}" destId="{DE51985C-A566-4136-8995-51A7938DB183}" srcOrd="3" destOrd="0" parTransId="{9292052C-D5DD-4C6E-B7BD-1B2AA3956F9E}" sibTransId="{B97969CC-162C-4C40-9462-925D5D9E6C4B}"/>
    <dgm:cxn modelId="{1F3B5725-7209-4CF8-8CF8-DF6F51DC75BA}" srcId="{DB072F84-8003-4754-AA70-DDC45D34DD63}" destId="{830BD37F-ED1B-4A3D-B60E-CE0362F2240B}" srcOrd="1" destOrd="0" parTransId="{ABC3DC3A-85EE-4ED1-AFF1-4CE559A346C4}" sibTransId="{D0B47D4C-2705-44CD-AE9D-57451A97FF0C}"/>
    <dgm:cxn modelId="{7B59693B-3938-4C68-BD82-F835DB145C03}" srcId="{DB072F84-8003-4754-AA70-DDC45D34DD63}" destId="{C02427D1-DACD-4636-A3F9-04846AF8C856}" srcOrd="2" destOrd="0" parTransId="{29A47C3B-59A6-408A-A97C-7A7539D9FD7E}" sibTransId="{8269C331-1A2B-4E70-BAD6-E5049B89A2A8}"/>
    <dgm:cxn modelId="{0C44285F-2363-43F4-B4CE-D8748440BADC}" type="presOf" srcId="{830BD37F-ED1B-4A3D-B60E-CE0362F2240B}" destId="{CFF0ACFF-BC41-4927-985D-E0FD439D81C3}" srcOrd="0" destOrd="0" presId="urn:microsoft.com/office/officeart/2005/8/layout/matrix3"/>
    <dgm:cxn modelId="{6D02DA64-7CA3-40A3-A542-2B529D9DEF5C}" type="presOf" srcId="{DE51985C-A566-4136-8995-51A7938DB183}" destId="{BFF5F173-536F-4A81-834E-63A016B59736}" srcOrd="0" destOrd="0" presId="urn:microsoft.com/office/officeart/2005/8/layout/matrix3"/>
    <dgm:cxn modelId="{B36ED851-9CBB-43B0-9F44-6F620A42F42E}" srcId="{DB072F84-8003-4754-AA70-DDC45D34DD63}" destId="{AD3A3954-9089-4F5A-A249-2CC07C80EDBB}" srcOrd="0" destOrd="0" parTransId="{4A87A45E-B922-4B30-ACFB-84693096B42A}" sibTransId="{7213BA6B-A244-4956-A9EB-A31FA643D5F4}"/>
    <dgm:cxn modelId="{CE45E254-FD92-42BD-A6DB-FD3D4C924723}" type="presOf" srcId="{DB072F84-8003-4754-AA70-DDC45D34DD63}" destId="{6A60D068-297F-43BC-A020-0083DEBEA110}" srcOrd="0" destOrd="0" presId="urn:microsoft.com/office/officeart/2005/8/layout/matrix3"/>
    <dgm:cxn modelId="{1E71E8F3-2EA5-4A19-956C-44C5FCE378FD}" type="presParOf" srcId="{6A60D068-297F-43BC-A020-0083DEBEA110}" destId="{D35FF142-B289-406B-BFD4-0D18C80DFC12}" srcOrd="0" destOrd="0" presId="urn:microsoft.com/office/officeart/2005/8/layout/matrix3"/>
    <dgm:cxn modelId="{551B3906-A1CB-4DC6-8C16-D2C0B37C4A39}" type="presParOf" srcId="{6A60D068-297F-43BC-A020-0083DEBEA110}" destId="{59AA78E7-D25C-481D-86E9-0DE315D117F4}" srcOrd="1" destOrd="0" presId="urn:microsoft.com/office/officeart/2005/8/layout/matrix3"/>
    <dgm:cxn modelId="{013A37AC-5E03-486D-A088-A0A1BCC8A75D}" type="presParOf" srcId="{6A60D068-297F-43BC-A020-0083DEBEA110}" destId="{CFF0ACFF-BC41-4927-985D-E0FD439D81C3}" srcOrd="2" destOrd="0" presId="urn:microsoft.com/office/officeart/2005/8/layout/matrix3"/>
    <dgm:cxn modelId="{C8E2D1DD-4473-4E1E-B45C-FD3DCB860AED}" type="presParOf" srcId="{6A60D068-297F-43BC-A020-0083DEBEA110}" destId="{5EB0ED9B-0AD2-4E80-BDD2-A3F97AE2B84E}" srcOrd="3" destOrd="0" presId="urn:microsoft.com/office/officeart/2005/8/layout/matrix3"/>
    <dgm:cxn modelId="{955172F7-C9F5-4568-BD16-5EA00CF17518}" type="presParOf" srcId="{6A60D068-297F-43BC-A020-0083DEBEA110}" destId="{BFF5F173-536F-4A81-834E-63A016B5973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C4827-0067-4038-9D0B-001616C93D06}">
      <dsp:nvSpPr>
        <dsp:cNvPr id="0" name=""/>
        <dsp:cNvSpPr/>
      </dsp:nvSpPr>
      <dsp:spPr>
        <a:xfrm>
          <a:off x="751587" y="498146"/>
          <a:ext cx="3584510" cy="3584510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F85EE-07BC-420E-83D5-75EDCD30A33F}">
      <dsp:nvSpPr>
        <dsp:cNvPr id="0" name=""/>
        <dsp:cNvSpPr/>
      </dsp:nvSpPr>
      <dsp:spPr>
        <a:xfrm>
          <a:off x="798544" y="536393"/>
          <a:ext cx="3584510" cy="3584510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23CE2-319F-40F3-80B6-C701DECCF8BF}">
      <dsp:nvSpPr>
        <dsp:cNvPr id="0" name=""/>
        <dsp:cNvSpPr/>
      </dsp:nvSpPr>
      <dsp:spPr>
        <a:xfrm>
          <a:off x="798544" y="536393"/>
          <a:ext cx="3584510" cy="3584510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DF407-CC5A-418E-AA16-F92037D3EB94}">
      <dsp:nvSpPr>
        <dsp:cNvPr id="0" name=""/>
        <dsp:cNvSpPr/>
      </dsp:nvSpPr>
      <dsp:spPr>
        <a:xfrm>
          <a:off x="1765994" y="1503843"/>
          <a:ext cx="1649610" cy="16496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600"/>
            </a:spcAft>
            <a:buNone/>
          </a:pPr>
          <a:r>
            <a:rPr lang="ko-KR" sz="2400" b="1" kern="1200" dirty="0"/>
            <a:t>영혼 </a:t>
          </a:r>
          <a:r>
            <a:rPr lang="en-GB" altLang="ko-KR" sz="2100" kern="1200" dirty="0"/>
            <a:t> </a:t>
          </a:r>
        </a:p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100" kern="1200" dirty="0"/>
            <a:t>(the soul, inner heart)</a:t>
          </a:r>
        </a:p>
      </dsp:txBody>
      <dsp:txXfrm>
        <a:off x="2007574" y="1745423"/>
        <a:ext cx="1166450" cy="1166450"/>
      </dsp:txXfrm>
    </dsp:sp>
    <dsp:sp modelId="{83E1393F-0522-4C5F-885D-AFD0E079DB75}">
      <dsp:nvSpPr>
        <dsp:cNvPr id="0" name=""/>
        <dsp:cNvSpPr/>
      </dsp:nvSpPr>
      <dsp:spPr>
        <a:xfrm>
          <a:off x="2013436" y="599"/>
          <a:ext cx="1154727" cy="1154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600"/>
            </a:spcAft>
            <a:buNone/>
          </a:pPr>
          <a:r>
            <a:rPr lang="ko-KR" sz="2000" b="1" kern="1200" dirty="0"/>
            <a:t>지</a:t>
          </a:r>
          <a:r>
            <a:rPr lang="ko-KR" sz="1300" kern="1200" dirty="0"/>
            <a:t> </a:t>
          </a:r>
          <a:r>
            <a:rPr lang="en-GB" sz="1300" kern="1200" dirty="0"/>
            <a:t>(intellect,</a:t>
          </a:r>
          <a:r>
            <a:rPr lang="ko-KR" sz="1300" kern="1200" dirty="0"/>
            <a:t> </a:t>
          </a:r>
          <a:r>
            <a:rPr lang="en-GB" sz="1300" kern="1200" dirty="0"/>
            <a:t>mind)</a:t>
          </a:r>
        </a:p>
      </dsp:txBody>
      <dsp:txXfrm>
        <a:off x="2182542" y="169705"/>
        <a:ext cx="816515" cy="816515"/>
      </dsp:txXfrm>
    </dsp:sp>
    <dsp:sp modelId="{E38F1825-BD5D-4587-87BB-D9A5B65AFD52}">
      <dsp:nvSpPr>
        <dsp:cNvPr id="0" name=""/>
        <dsp:cNvSpPr/>
      </dsp:nvSpPr>
      <dsp:spPr>
        <a:xfrm>
          <a:off x="3529573" y="2626627"/>
          <a:ext cx="1154727" cy="1154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600"/>
            </a:spcAft>
            <a:buNone/>
          </a:pPr>
          <a:r>
            <a:rPr lang="ko-KR" sz="2000" b="1" kern="1200" dirty="0"/>
            <a:t>정</a:t>
          </a:r>
          <a:r>
            <a:rPr lang="ko-KR" sz="1300" kern="1200" dirty="0"/>
            <a:t> </a:t>
          </a:r>
          <a:endParaRPr lang="en-GB" altLang="ko-KR" sz="1300" kern="1200" dirty="0"/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300" kern="1200" dirty="0"/>
            <a:t>(heart, perceptive)</a:t>
          </a:r>
        </a:p>
      </dsp:txBody>
      <dsp:txXfrm>
        <a:off x="3698679" y="2795733"/>
        <a:ext cx="816515" cy="816515"/>
      </dsp:txXfrm>
    </dsp:sp>
    <dsp:sp modelId="{031D221F-6384-4F16-97D6-3C0B3AE5E2BB}">
      <dsp:nvSpPr>
        <dsp:cNvPr id="0" name=""/>
        <dsp:cNvSpPr/>
      </dsp:nvSpPr>
      <dsp:spPr>
        <a:xfrm>
          <a:off x="497298" y="2626627"/>
          <a:ext cx="1154727" cy="11547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600"/>
            </a:spcAft>
            <a:buNone/>
          </a:pPr>
          <a:r>
            <a:rPr lang="ko-KR" sz="2000" b="1" kern="1200" dirty="0"/>
            <a:t>의 </a:t>
          </a:r>
          <a:endParaRPr lang="en-GB" altLang="ko-KR" sz="2000" b="1" kern="1200" dirty="0"/>
        </a:p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300" kern="1200" dirty="0"/>
            <a:t>(will, interactive)</a:t>
          </a:r>
        </a:p>
      </dsp:txBody>
      <dsp:txXfrm>
        <a:off x="666404" y="2795733"/>
        <a:ext cx="816515" cy="8165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064A2-A2C5-4E62-9AF0-F94F8EAF6BF8}">
      <dsp:nvSpPr>
        <dsp:cNvPr id="0" name=""/>
        <dsp:cNvSpPr/>
      </dsp:nvSpPr>
      <dsp:spPr>
        <a:xfrm>
          <a:off x="0" y="3776"/>
          <a:ext cx="5842000" cy="70625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모든 신앙의 공동체는 목적이 확실해야 하고 간접비용 </a:t>
          </a:r>
          <a:r>
            <a:rPr lang="en-GB" sz="1800" kern="1200" dirty="0"/>
            <a:t>(overhead cost)</a:t>
          </a:r>
          <a:r>
            <a:rPr lang="ko-KR" sz="1800" kern="1200" dirty="0"/>
            <a:t>가 최소화 되어야 함</a:t>
          </a:r>
          <a:endParaRPr lang="en-GB" sz="1800" kern="1200" dirty="0"/>
        </a:p>
      </dsp:txBody>
      <dsp:txXfrm>
        <a:off x="34477" y="38253"/>
        <a:ext cx="5773046" cy="637301"/>
      </dsp:txXfrm>
    </dsp:sp>
    <dsp:sp modelId="{F1BECC2C-7EAE-4117-A865-2944D859EF21}">
      <dsp:nvSpPr>
        <dsp:cNvPr id="0" name=""/>
        <dsp:cNvSpPr/>
      </dsp:nvSpPr>
      <dsp:spPr>
        <a:xfrm>
          <a:off x="0" y="710032"/>
          <a:ext cx="5842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484" tIns="22860" rIns="128016" bIns="22860" numCol="1" spcCol="1270" anchor="b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sz="1800" kern="1200" dirty="0"/>
            <a:t>핵심 목적이 아닌 사업은 자원하여 진행되어야 함 </a:t>
          </a:r>
          <a:endParaRPr lang="en-GB" sz="1800" kern="1200" dirty="0"/>
        </a:p>
      </dsp:txBody>
      <dsp:txXfrm>
        <a:off x="0" y="710032"/>
        <a:ext cx="5842000" cy="39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6AB5F-D5B7-40AB-8984-4CCCE596B11C}">
      <dsp:nvSpPr>
        <dsp:cNvPr id="0" name=""/>
        <dsp:cNvSpPr/>
      </dsp:nvSpPr>
      <dsp:spPr>
        <a:xfrm>
          <a:off x="0" y="470322"/>
          <a:ext cx="3449357" cy="2155848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695B0C-2A48-4765-9F0B-D44E2E269061}">
      <dsp:nvSpPr>
        <dsp:cNvPr id="0" name=""/>
        <dsp:cNvSpPr/>
      </dsp:nvSpPr>
      <dsp:spPr>
        <a:xfrm>
          <a:off x="438068" y="1958289"/>
          <a:ext cx="89683" cy="896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7C1FAD-6BD0-4615-9D97-67CDAC6E2399}">
      <dsp:nvSpPr>
        <dsp:cNvPr id="0" name=""/>
        <dsp:cNvSpPr/>
      </dsp:nvSpPr>
      <dsp:spPr>
        <a:xfrm>
          <a:off x="389351" y="2003130"/>
          <a:ext cx="990817" cy="62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52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600"/>
            </a:spcAft>
            <a:buNone/>
          </a:pPr>
          <a:r>
            <a:rPr lang="ko-KR" sz="1600" kern="1200" spc="-100" baseline="0" dirty="0"/>
            <a:t>입으로 시인</a:t>
          </a:r>
          <a:r>
            <a:rPr lang="en-GB" altLang="ko-KR" sz="1600" kern="1200" spc="-100" baseline="0" dirty="0"/>
            <a:t>   </a:t>
          </a:r>
          <a:r>
            <a:rPr lang="en-GB" sz="1600" kern="1200" spc="-100" baseline="0" dirty="0"/>
            <a:t>(</a:t>
          </a:r>
          <a:r>
            <a:rPr lang="ko-KR" sz="1600" kern="1200" spc="-100" baseline="0" dirty="0"/>
            <a:t>지</a:t>
          </a:r>
          <a:r>
            <a:rPr lang="en-GB" sz="1600" kern="1200" spc="-100" baseline="0" dirty="0"/>
            <a:t>)</a:t>
          </a:r>
        </a:p>
      </dsp:txBody>
      <dsp:txXfrm>
        <a:off x="389351" y="2003130"/>
        <a:ext cx="990817" cy="623040"/>
      </dsp:txXfrm>
    </dsp:sp>
    <dsp:sp modelId="{EAEE53EC-DC46-41A7-B19D-3D784F81838D}">
      <dsp:nvSpPr>
        <dsp:cNvPr id="0" name=""/>
        <dsp:cNvSpPr/>
      </dsp:nvSpPr>
      <dsp:spPr>
        <a:xfrm>
          <a:off x="1229695" y="1372329"/>
          <a:ext cx="162119" cy="1621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FB69B2-B868-4DA7-98ED-05823D40B70B}">
      <dsp:nvSpPr>
        <dsp:cNvPr id="0" name=""/>
        <dsp:cNvSpPr/>
      </dsp:nvSpPr>
      <dsp:spPr>
        <a:xfrm>
          <a:off x="1241125" y="1453389"/>
          <a:ext cx="967105" cy="117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90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600"/>
            </a:spcAft>
            <a:buNone/>
          </a:pPr>
          <a:r>
            <a:rPr lang="ko-KR" sz="1600" kern="1200" spc="-100" baseline="0" dirty="0"/>
            <a:t>마음으로 믿음</a:t>
          </a:r>
          <a:r>
            <a:rPr lang="en-GB" altLang="ko-KR" sz="1600" kern="1200" spc="-100" baseline="0" dirty="0"/>
            <a:t> </a:t>
          </a:r>
          <a:r>
            <a:rPr lang="en-GB" sz="1600" kern="1200" spc="-100" baseline="0" dirty="0"/>
            <a:t>(</a:t>
          </a:r>
          <a:r>
            <a:rPr lang="ko-KR" sz="1600" kern="1200" spc="-100" baseline="0" dirty="0"/>
            <a:t>정</a:t>
          </a:r>
          <a:r>
            <a:rPr lang="en-GB" sz="1600" kern="1200" spc="-100" baseline="0" dirty="0"/>
            <a:t>)</a:t>
          </a:r>
        </a:p>
      </dsp:txBody>
      <dsp:txXfrm>
        <a:off x="1241125" y="1453389"/>
        <a:ext cx="967105" cy="1172781"/>
      </dsp:txXfrm>
    </dsp:sp>
    <dsp:sp modelId="{B2CBBFFE-614A-47F9-B216-E2B7A38FDFDA}">
      <dsp:nvSpPr>
        <dsp:cNvPr id="0" name=""/>
        <dsp:cNvSpPr/>
      </dsp:nvSpPr>
      <dsp:spPr>
        <a:xfrm>
          <a:off x="2181718" y="1015752"/>
          <a:ext cx="224208" cy="2242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3F3197-3F53-4541-8E8D-2B1BFDF90457}">
      <dsp:nvSpPr>
        <dsp:cNvPr id="0" name=""/>
        <dsp:cNvSpPr/>
      </dsp:nvSpPr>
      <dsp:spPr>
        <a:xfrm>
          <a:off x="2193102" y="1210915"/>
          <a:ext cx="1029285" cy="906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0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80000"/>
            </a:lnSpc>
            <a:spcBef>
              <a:spcPct val="0"/>
            </a:spcBef>
            <a:spcAft>
              <a:spcPts val="600"/>
            </a:spcAft>
            <a:buNone/>
          </a:pPr>
          <a:r>
            <a:rPr lang="ko-KR" sz="1600" kern="1200" spc="-100" baseline="0" dirty="0"/>
            <a:t>행동으로 표현</a:t>
          </a:r>
          <a:r>
            <a:rPr lang="en-GB" altLang="ko-KR" sz="1600" kern="1200" spc="-100" baseline="0" dirty="0"/>
            <a:t> </a:t>
          </a:r>
          <a:r>
            <a:rPr lang="en-GB" sz="1600" kern="1200" spc="-100" baseline="0" dirty="0"/>
            <a:t>(</a:t>
          </a:r>
          <a:r>
            <a:rPr lang="ko-KR" sz="1600" kern="1200" spc="-100" baseline="0" dirty="0"/>
            <a:t>의</a:t>
          </a:r>
          <a:r>
            <a:rPr lang="en-GB" sz="1600" kern="1200" spc="-100" baseline="0" dirty="0"/>
            <a:t>)</a:t>
          </a:r>
        </a:p>
      </dsp:txBody>
      <dsp:txXfrm>
        <a:off x="2193102" y="1210915"/>
        <a:ext cx="1029285" cy="906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6AF71-E1A3-4B89-829C-ADB612D01952}">
      <dsp:nvSpPr>
        <dsp:cNvPr id="0" name=""/>
        <dsp:cNvSpPr/>
      </dsp:nvSpPr>
      <dsp:spPr>
        <a:xfrm>
          <a:off x="1429912" y="1406686"/>
          <a:ext cx="1787959" cy="154665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인지 역량</a:t>
          </a:r>
          <a:endParaRPr lang="en-GB" sz="1800" kern="1200" dirty="0"/>
        </a:p>
      </dsp:txBody>
      <dsp:txXfrm>
        <a:off x="1726202" y="1662989"/>
        <a:ext cx="1195379" cy="1034050"/>
      </dsp:txXfrm>
    </dsp:sp>
    <dsp:sp modelId="{1DC08FB9-0E4F-4A66-906D-650093B4399C}">
      <dsp:nvSpPr>
        <dsp:cNvPr id="0" name=""/>
        <dsp:cNvSpPr/>
      </dsp:nvSpPr>
      <dsp:spPr>
        <a:xfrm>
          <a:off x="2549518" y="666715"/>
          <a:ext cx="674591" cy="5812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4EF42-5A2C-468F-B055-16ECDC2C454F}">
      <dsp:nvSpPr>
        <dsp:cNvPr id="0" name=""/>
        <dsp:cNvSpPr/>
      </dsp:nvSpPr>
      <dsp:spPr>
        <a:xfrm>
          <a:off x="1594609" y="0"/>
          <a:ext cx="1465219" cy="12675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원칙</a:t>
          </a:r>
          <a:endParaRPr lang="en-GB" sz="1800" kern="1200" dirty="0"/>
        </a:p>
      </dsp:txBody>
      <dsp:txXfrm>
        <a:off x="1837427" y="210066"/>
        <a:ext cx="979583" cy="847455"/>
      </dsp:txXfrm>
    </dsp:sp>
    <dsp:sp modelId="{60CCCD24-F0F1-4CDE-936E-8DE15696B315}">
      <dsp:nvSpPr>
        <dsp:cNvPr id="0" name=""/>
        <dsp:cNvSpPr/>
      </dsp:nvSpPr>
      <dsp:spPr>
        <a:xfrm>
          <a:off x="3336819" y="1753342"/>
          <a:ext cx="674591" cy="5812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69E7A-56D3-4367-919D-91606583712A}">
      <dsp:nvSpPr>
        <dsp:cNvPr id="0" name=""/>
        <dsp:cNvSpPr/>
      </dsp:nvSpPr>
      <dsp:spPr>
        <a:xfrm>
          <a:off x="2938386" y="779651"/>
          <a:ext cx="1465219" cy="12675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논리</a:t>
          </a:r>
          <a:endParaRPr lang="en-GB" sz="1800" kern="1200" dirty="0"/>
        </a:p>
      </dsp:txBody>
      <dsp:txXfrm>
        <a:off x="3181204" y="989717"/>
        <a:ext cx="979583" cy="847455"/>
      </dsp:txXfrm>
    </dsp:sp>
    <dsp:sp modelId="{945067A1-C75F-4F77-9856-E982BD9668AA}">
      <dsp:nvSpPr>
        <dsp:cNvPr id="0" name=""/>
        <dsp:cNvSpPr/>
      </dsp:nvSpPr>
      <dsp:spPr>
        <a:xfrm>
          <a:off x="2789909" y="2979941"/>
          <a:ext cx="674591" cy="5812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EE01A-BFBB-490B-A92E-07D818A72A46}">
      <dsp:nvSpPr>
        <dsp:cNvPr id="0" name=""/>
        <dsp:cNvSpPr/>
      </dsp:nvSpPr>
      <dsp:spPr>
        <a:xfrm>
          <a:off x="2938386" y="2312354"/>
          <a:ext cx="1465219" cy="12675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이성</a:t>
          </a:r>
          <a:endParaRPr lang="en-GB" sz="1800" kern="1200" dirty="0"/>
        </a:p>
      </dsp:txBody>
      <dsp:txXfrm>
        <a:off x="3181204" y="2522420"/>
        <a:ext cx="979583" cy="847455"/>
      </dsp:txXfrm>
    </dsp:sp>
    <dsp:sp modelId="{52CE6B3E-66CB-4BD8-BC86-832FF980F2AB}">
      <dsp:nvSpPr>
        <dsp:cNvPr id="0" name=""/>
        <dsp:cNvSpPr/>
      </dsp:nvSpPr>
      <dsp:spPr>
        <a:xfrm>
          <a:off x="1433239" y="3107267"/>
          <a:ext cx="674591" cy="5812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D3BB0-5119-45F5-B847-E67FF3B49519}">
      <dsp:nvSpPr>
        <dsp:cNvPr id="0" name=""/>
        <dsp:cNvSpPr/>
      </dsp:nvSpPr>
      <dsp:spPr>
        <a:xfrm>
          <a:off x="1594609" y="3092877"/>
          <a:ext cx="1465219" cy="12675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형이상학</a:t>
          </a:r>
          <a:endParaRPr lang="en-GB" sz="1800" kern="1200" dirty="0"/>
        </a:p>
      </dsp:txBody>
      <dsp:txXfrm>
        <a:off x="1837427" y="3302943"/>
        <a:ext cx="979583" cy="847455"/>
      </dsp:txXfrm>
    </dsp:sp>
    <dsp:sp modelId="{6BB4D5E9-4851-4445-BBEC-FE16D2786D8B}">
      <dsp:nvSpPr>
        <dsp:cNvPr id="0" name=""/>
        <dsp:cNvSpPr/>
      </dsp:nvSpPr>
      <dsp:spPr>
        <a:xfrm>
          <a:off x="633045" y="2021075"/>
          <a:ext cx="674591" cy="5812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AE485-D9AD-4E97-A3CF-36655816432B}">
      <dsp:nvSpPr>
        <dsp:cNvPr id="0" name=""/>
        <dsp:cNvSpPr/>
      </dsp:nvSpPr>
      <dsp:spPr>
        <a:xfrm>
          <a:off x="244594" y="2313226"/>
          <a:ext cx="1465219" cy="12675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형이하학</a:t>
          </a:r>
          <a:endParaRPr lang="en-GB" sz="1800" kern="1200" dirty="0"/>
        </a:p>
      </dsp:txBody>
      <dsp:txXfrm>
        <a:off x="487412" y="2523292"/>
        <a:ext cx="979583" cy="847455"/>
      </dsp:txXfrm>
    </dsp:sp>
    <dsp:sp modelId="{FEC98736-4E62-4931-B054-2AD23730D5D7}">
      <dsp:nvSpPr>
        <dsp:cNvPr id="0" name=""/>
        <dsp:cNvSpPr/>
      </dsp:nvSpPr>
      <dsp:spPr>
        <a:xfrm>
          <a:off x="244594" y="777906"/>
          <a:ext cx="1465219" cy="12675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가치</a:t>
          </a:r>
          <a:endParaRPr lang="en-GB" sz="1800" kern="1200" dirty="0"/>
        </a:p>
      </dsp:txBody>
      <dsp:txXfrm>
        <a:off x="487412" y="987972"/>
        <a:ext cx="979583" cy="847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CE59B-CE0D-4536-B847-F547266B1950}">
      <dsp:nvSpPr>
        <dsp:cNvPr id="0" name=""/>
        <dsp:cNvSpPr/>
      </dsp:nvSpPr>
      <dsp:spPr>
        <a:xfrm>
          <a:off x="22" y="1927"/>
          <a:ext cx="4622754" cy="633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kern="1200" dirty="0"/>
            <a:t>개인의 성장</a:t>
          </a:r>
          <a:endParaRPr lang="en-GB" sz="1800" kern="1200" dirty="0"/>
        </a:p>
      </dsp:txBody>
      <dsp:txXfrm>
        <a:off x="18565" y="20470"/>
        <a:ext cx="4585668" cy="596010"/>
      </dsp:txXfrm>
    </dsp:sp>
    <dsp:sp modelId="{12DE1FD0-B601-43F6-8195-6AE3F12EB049}">
      <dsp:nvSpPr>
        <dsp:cNvPr id="0" name=""/>
        <dsp:cNvSpPr/>
      </dsp:nvSpPr>
      <dsp:spPr>
        <a:xfrm>
          <a:off x="22" y="841822"/>
          <a:ext cx="720055" cy="3350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/>
            <a:t>정서적</a:t>
          </a:r>
          <a:endParaRPr lang="en-GB" sz="1400" kern="1200" dirty="0"/>
        </a:p>
      </dsp:txBody>
      <dsp:txXfrm>
        <a:off x="21112" y="862912"/>
        <a:ext cx="677875" cy="3308244"/>
      </dsp:txXfrm>
    </dsp:sp>
    <dsp:sp modelId="{8D9DBAC8-54FD-405E-AD3B-4142713298B5}">
      <dsp:nvSpPr>
        <dsp:cNvPr id="0" name=""/>
        <dsp:cNvSpPr/>
      </dsp:nvSpPr>
      <dsp:spPr>
        <a:xfrm>
          <a:off x="780562" y="841822"/>
          <a:ext cx="720055" cy="3350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/>
            <a:t>정신적</a:t>
          </a:r>
          <a:endParaRPr lang="en-GB" sz="1400" kern="1200"/>
        </a:p>
      </dsp:txBody>
      <dsp:txXfrm>
        <a:off x="801652" y="862912"/>
        <a:ext cx="677875" cy="3308244"/>
      </dsp:txXfrm>
    </dsp:sp>
    <dsp:sp modelId="{C66A5EB1-0DF9-4769-BB12-BF949915BDE9}">
      <dsp:nvSpPr>
        <dsp:cNvPr id="0" name=""/>
        <dsp:cNvSpPr/>
      </dsp:nvSpPr>
      <dsp:spPr>
        <a:xfrm>
          <a:off x="1561102" y="841822"/>
          <a:ext cx="720055" cy="3350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/>
            <a:t>신체적</a:t>
          </a:r>
          <a:endParaRPr lang="en-GB" sz="1400" kern="1200"/>
        </a:p>
      </dsp:txBody>
      <dsp:txXfrm>
        <a:off x="1582192" y="862912"/>
        <a:ext cx="677875" cy="3308244"/>
      </dsp:txXfrm>
    </dsp:sp>
    <dsp:sp modelId="{B40C7A53-0F19-47A1-BD4B-BDF378C517C4}">
      <dsp:nvSpPr>
        <dsp:cNvPr id="0" name=""/>
        <dsp:cNvSpPr/>
      </dsp:nvSpPr>
      <dsp:spPr>
        <a:xfrm>
          <a:off x="2341642" y="841822"/>
          <a:ext cx="720055" cy="3350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/>
            <a:t>지식적</a:t>
          </a:r>
          <a:endParaRPr lang="en-GB" sz="1400" kern="1200"/>
        </a:p>
      </dsp:txBody>
      <dsp:txXfrm>
        <a:off x="2362732" y="862912"/>
        <a:ext cx="677875" cy="3308244"/>
      </dsp:txXfrm>
    </dsp:sp>
    <dsp:sp modelId="{14FBFDC4-7320-4005-A7A3-2A2FCA72083C}">
      <dsp:nvSpPr>
        <dsp:cNvPr id="0" name=""/>
        <dsp:cNvSpPr/>
      </dsp:nvSpPr>
      <dsp:spPr>
        <a:xfrm>
          <a:off x="3122182" y="841822"/>
          <a:ext cx="720055" cy="3350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/>
            <a:t>사회</a:t>
          </a:r>
          <a:r>
            <a:rPr lang="ko-KR" altLang="en-US" sz="1400" kern="1200" dirty="0"/>
            <a:t>적</a:t>
          </a:r>
          <a:r>
            <a:rPr lang="en-GB" altLang="ko-KR" sz="1400" kern="1200" dirty="0"/>
            <a:t> (</a:t>
          </a:r>
          <a:r>
            <a:rPr lang="ko-KR" altLang="en-US" sz="1400" kern="1200" dirty="0"/>
            <a:t>경험</a:t>
          </a:r>
          <a:r>
            <a:rPr lang="en-GB" altLang="ko-KR" sz="1400" kern="1200" dirty="0"/>
            <a:t>)</a:t>
          </a:r>
          <a:endParaRPr lang="en-GB" sz="1400" kern="1200" dirty="0"/>
        </a:p>
      </dsp:txBody>
      <dsp:txXfrm>
        <a:off x="3143272" y="862912"/>
        <a:ext cx="677875" cy="3308244"/>
      </dsp:txXfrm>
    </dsp:sp>
    <dsp:sp modelId="{0303CBBB-3549-4D6E-81FB-5A7F8788CDE4}">
      <dsp:nvSpPr>
        <dsp:cNvPr id="0" name=""/>
        <dsp:cNvSpPr/>
      </dsp:nvSpPr>
      <dsp:spPr>
        <a:xfrm>
          <a:off x="3902722" y="841822"/>
          <a:ext cx="720055" cy="3350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/>
            <a:t>신앙적</a:t>
          </a:r>
          <a:endParaRPr lang="en-GB" altLang="ko-K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하나님에 대한 지식</a:t>
          </a:r>
          <a:endParaRPr lang="en-GB" sz="1400" kern="1200" dirty="0"/>
        </a:p>
      </dsp:txBody>
      <dsp:txXfrm>
        <a:off x="3923812" y="862912"/>
        <a:ext cx="677875" cy="3308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2A57-C851-468F-8BB7-06A984F1AAE3}">
      <dsp:nvSpPr>
        <dsp:cNvPr id="0" name=""/>
        <dsp:cNvSpPr/>
      </dsp:nvSpPr>
      <dsp:spPr>
        <a:xfrm>
          <a:off x="0" y="76892"/>
          <a:ext cx="4356100" cy="698823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500" kern="1200" dirty="0"/>
            <a:t>예수의 </a:t>
          </a:r>
          <a:r>
            <a:rPr lang="ko-KR" sz="2500" kern="1200" dirty="0" err="1"/>
            <a:t>구원사</a:t>
          </a:r>
          <a:endParaRPr lang="en-GB" sz="2500" kern="1200" dirty="0"/>
        </a:p>
      </dsp:txBody>
      <dsp:txXfrm>
        <a:off x="0" y="76892"/>
        <a:ext cx="4356100" cy="698823"/>
      </dsp:txXfrm>
    </dsp:sp>
    <dsp:sp modelId="{D2B1D153-01FC-47ED-8663-9EEC2C00CF34}">
      <dsp:nvSpPr>
        <dsp:cNvPr id="0" name=""/>
        <dsp:cNvSpPr/>
      </dsp:nvSpPr>
      <dsp:spPr>
        <a:xfrm>
          <a:off x="0" y="899422"/>
          <a:ext cx="2178050" cy="312708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/>
            <a:t>모세 율법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/>
            <a:t>예배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/>
            <a:t>성전중심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/>
            <a:t>제사장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/>
            <a:t>안식일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/>
            <a:t>축복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/>
            <a:t>의</a:t>
          </a:r>
          <a:endParaRPr lang="en-GB" sz="1500" kern="1200" dirty="0"/>
        </a:p>
      </dsp:txBody>
      <dsp:txXfrm>
        <a:off x="0" y="899422"/>
        <a:ext cx="2178050" cy="3127082"/>
      </dsp:txXfrm>
    </dsp:sp>
    <dsp:sp modelId="{B3A3ED0E-F8A5-4612-9AC0-D140487C47BC}">
      <dsp:nvSpPr>
        <dsp:cNvPr id="0" name=""/>
        <dsp:cNvSpPr/>
      </dsp:nvSpPr>
      <dsp:spPr>
        <a:xfrm>
          <a:off x="2178050" y="899422"/>
          <a:ext cx="2178050" cy="312708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900" kern="1200" dirty="0">
              <a:solidFill>
                <a:schemeClr val="tx1"/>
              </a:solidFill>
            </a:rPr>
            <a:t>성령의 법</a:t>
          </a:r>
          <a:endParaRPr lang="en-GB" sz="19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>
              <a:solidFill>
                <a:schemeClr val="tx1"/>
              </a:solidFill>
            </a:rPr>
            <a:t>예배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>
              <a:solidFill>
                <a:schemeClr val="tx1"/>
              </a:solidFill>
            </a:rPr>
            <a:t>성전중심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>
              <a:solidFill>
                <a:schemeClr val="tx1"/>
              </a:solidFill>
            </a:rPr>
            <a:t>제사장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>
              <a:solidFill>
                <a:schemeClr val="tx1"/>
              </a:solidFill>
            </a:rPr>
            <a:t>안식일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>
              <a:solidFill>
                <a:schemeClr val="tx1"/>
              </a:solidFill>
            </a:rPr>
            <a:t>축복</a:t>
          </a:r>
          <a:endParaRPr lang="en-GB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kern="1200" dirty="0">
              <a:solidFill>
                <a:schemeClr val="tx1"/>
              </a:solidFill>
            </a:rPr>
            <a:t>의</a:t>
          </a:r>
          <a:endParaRPr lang="en-GB" sz="1500" kern="1200">
            <a:solidFill>
              <a:schemeClr val="tx1"/>
            </a:solidFill>
          </a:endParaRPr>
        </a:p>
      </dsp:txBody>
      <dsp:txXfrm>
        <a:off x="2178050" y="899422"/>
        <a:ext cx="2178050" cy="3127082"/>
      </dsp:txXfrm>
    </dsp:sp>
    <dsp:sp modelId="{4E237CC5-F3DA-42CB-8C42-8294FDF93CFB}">
      <dsp:nvSpPr>
        <dsp:cNvPr id="0" name=""/>
        <dsp:cNvSpPr/>
      </dsp:nvSpPr>
      <dsp:spPr>
        <a:xfrm>
          <a:off x="0" y="3688847"/>
          <a:ext cx="4356100" cy="614171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CF157-FAC4-41F3-90AD-A2D76E002E71}">
      <dsp:nvSpPr>
        <dsp:cNvPr id="0" name=""/>
        <dsp:cNvSpPr/>
      </dsp:nvSpPr>
      <dsp:spPr>
        <a:xfrm>
          <a:off x="1886455" y="1711603"/>
          <a:ext cx="1129289" cy="1129289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800" b="1" kern="1200" dirty="0"/>
            <a:t>하나님말씀</a:t>
          </a:r>
          <a:endParaRPr lang="en-GB" sz="1800" b="1" kern="1200" dirty="0"/>
        </a:p>
      </dsp:txBody>
      <dsp:txXfrm>
        <a:off x="2051836" y="1876984"/>
        <a:ext cx="798527" cy="798527"/>
      </dsp:txXfrm>
    </dsp:sp>
    <dsp:sp modelId="{370EE6D6-B948-4BF7-89BF-9633DAA1EC8F}">
      <dsp:nvSpPr>
        <dsp:cNvPr id="0" name=""/>
        <dsp:cNvSpPr/>
      </dsp:nvSpPr>
      <dsp:spPr>
        <a:xfrm rot="16200000">
          <a:off x="2168427" y="1408198"/>
          <a:ext cx="565344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65344" y="207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436966" y="1414797"/>
        <a:ext cx="28267" cy="28267"/>
      </dsp:txXfrm>
    </dsp:sp>
    <dsp:sp modelId="{156ABC39-1943-46F3-A751-0684F44754D4}">
      <dsp:nvSpPr>
        <dsp:cNvPr id="0" name=""/>
        <dsp:cNvSpPr/>
      </dsp:nvSpPr>
      <dsp:spPr>
        <a:xfrm>
          <a:off x="1886455" y="16969"/>
          <a:ext cx="1129289" cy="112928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신학적</a:t>
          </a:r>
          <a:endParaRPr lang="en-GB" sz="1600" kern="1200" dirty="0"/>
        </a:p>
      </dsp:txBody>
      <dsp:txXfrm>
        <a:off x="2051836" y="182350"/>
        <a:ext cx="798527" cy="798527"/>
      </dsp:txXfrm>
    </dsp:sp>
    <dsp:sp modelId="{96A25EA1-5E1C-4195-A7D9-CD7E7F9EBA3F}">
      <dsp:nvSpPr>
        <dsp:cNvPr id="0" name=""/>
        <dsp:cNvSpPr/>
      </dsp:nvSpPr>
      <dsp:spPr>
        <a:xfrm rot="19285714">
          <a:off x="2830886" y="1727221"/>
          <a:ext cx="565344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65344" y="207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3099425" y="1733821"/>
        <a:ext cx="28267" cy="28267"/>
      </dsp:txXfrm>
    </dsp:sp>
    <dsp:sp modelId="{504DA0CC-B7B9-4158-8BFA-D10545075016}">
      <dsp:nvSpPr>
        <dsp:cNvPr id="0" name=""/>
        <dsp:cNvSpPr/>
      </dsp:nvSpPr>
      <dsp:spPr>
        <a:xfrm>
          <a:off x="3211373" y="655016"/>
          <a:ext cx="1129289" cy="112928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4998"/>
                <a:satOff val="-2801"/>
                <a:lumOff val="12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4998"/>
                <a:satOff val="-2801"/>
                <a:lumOff val="12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4998"/>
                <a:satOff val="-2801"/>
                <a:lumOff val="12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 dirty="0"/>
            <a:t>정치적</a:t>
          </a:r>
          <a:endParaRPr lang="en-GB" sz="1600" kern="1200" dirty="0"/>
        </a:p>
      </dsp:txBody>
      <dsp:txXfrm>
        <a:off x="3376754" y="820397"/>
        <a:ext cx="798527" cy="798527"/>
      </dsp:txXfrm>
    </dsp:sp>
    <dsp:sp modelId="{64636D24-7C00-4925-8C04-0EC20EA63E17}">
      <dsp:nvSpPr>
        <dsp:cNvPr id="0" name=""/>
        <dsp:cNvSpPr/>
      </dsp:nvSpPr>
      <dsp:spPr>
        <a:xfrm rot="771429">
          <a:off x="2994500" y="2444061"/>
          <a:ext cx="565344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65344" y="207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3263039" y="2450660"/>
        <a:ext cx="28267" cy="28267"/>
      </dsp:txXfrm>
    </dsp:sp>
    <dsp:sp modelId="{8CE7D05E-8523-4506-B6C6-3FC70959E9FF}">
      <dsp:nvSpPr>
        <dsp:cNvPr id="0" name=""/>
        <dsp:cNvSpPr/>
      </dsp:nvSpPr>
      <dsp:spPr>
        <a:xfrm>
          <a:off x="3538601" y="2088695"/>
          <a:ext cx="1129289" cy="112928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9996"/>
                <a:satOff val="-5601"/>
                <a:lumOff val="245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9996"/>
                <a:satOff val="-5601"/>
                <a:lumOff val="245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9996"/>
                <a:satOff val="-5601"/>
                <a:lumOff val="245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사회적</a:t>
          </a:r>
          <a:endParaRPr lang="en-GB" sz="1600" kern="1200" dirty="0"/>
        </a:p>
      </dsp:txBody>
      <dsp:txXfrm>
        <a:off x="3703982" y="2254076"/>
        <a:ext cx="798527" cy="798527"/>
      </dsp:txXfrm>
    </dsp:sp>
    <dsp:sp modelId="{73B8479B-0FC7-49AD-A95A-CDBB4930299D}">
      <dsp:nvSpPr>
        <dsp:cNvPr id="0" name=""/>
        <dsp:cNvSpPr/>
      </dsp:nvSpPr>
      <dsp:spPr>
        <a:xfrm rot="3857143">
          <a:off x="2536064" y="3018921"/>
          <a:ext cx="565344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65344" y="207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804603" y="3025521"/>
        <a:ext cx="28267" cy="28267"/>
      </dsp:txXfrm>
    </dsp:sp>
    <dsp:sp modelId="{41F56FB0-0FAB-4F75-A8DE-86DCB9134620}">
      <dsp:nvSpPr>
        <dsp:cNvPr id="0" name=""/>
        <dsp:cNvSpPr/>
      </dsp:nvSpPr>
      <dsp:spPr>
        <a:xfrm>
          <a:off x="2621729" y="3238416"/>
          <a:ext cx="1129289" cy="112928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44994"/>
                <a:satOff val="-8402"/>
                <a:lumOff val="367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44994"/>
                <a:satOff val="-8402"/>
                <a:lumOff val="367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44994"/>
                <a:satOff val="-8402"/>
                <a:lumOff val="367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solidFill>
                <a:srgbClr val="002060"/>
              </a:solidFill>
            </a:rPr>
            <a:t>철학</a:t>
          </a:r>
          <a:r>
            <a:rPr lang="ko-KR" sz="1600" kern="1200" dirty="0">
              <a:solidFill>
                <a:srgbClr val="002060"/>
              </a:solidFill>
            </a:rPr>
            <a:t>적</a:t>
          </a:r>
          <a:endParaRPr lang="en-GB" sz="1600" kern="1200" dirty="0">
            <a:solidFill>
              <a:srgbClr val="002060"/>
            </a:solidFill>
          </a:endParaRPr>
        </a:p>
      </dsp:txBody>
      <dsp:txXfrm>
        <a:off x="2787110" y="3403797"/>
        <a:ext cx="798527" cy="798527"/>
      </dsp:txXfrm>
    </dsp:sp>
    <dsp:sp modelId="{09630327-5546-4D67-BD4D-88E348B51173}">
      <dsp:nvSpPr>
        <dsp:cNvPr id="0" name=""/>
        <dsp:cNvSpPr/>
      </dsp:nvSpPr>
      <dsp:spPr>
        <a:xfrm rot="6942857">
          <a:off x="1800790" y="3018921"/>
          <a:ext cx="565344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65344" y="207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2069329" y="3025521"/>
        <a:ext cx="28267" cy="28267"/>
      </dsp:txXfrm>
    </dsp:sp>
    <dsp:sp modelId="{47D9D8FC-994E-4808-B092-6F360D406BF1}">
      <dsp:nvSpPr>
        <dsp:cNvPr id="0" name=""/>
        <dsp:cNvSpPr/>
      </dsp:nvSpPr>
      <dsp:spPr>
        <a:xfrm>
          <a:off x="1151180" y="3238416"/>
          <a:ext cx="1129289" cy="112928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44994"/>
                <a:satOff val="-8402"/>
                <a:lumOff val="367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44994"/>
                <a:satOff val="-8402"/>
                <a:lumOff val="367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44994"/>
                <a:satOff val="-8402"/>
                <a:lumOff val="367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>
              <a:solidFill>
                <a:srgbClr val="002060"/>
              </a:solidFill>
            </a:rPr>
            <a:t>경험적</a:t>
          </a:r>
          <a:endParaRPr lang="en-GB" sz="1600" kern="1200">
            <a:solidFill>
              <a:srgbClr val="002060"/>
            </a:solidFill>
          </a:endParaRPr>
        </a:p>
      </dsp:txBody>
      <dsp:txXfrm>
        <a:off x="1316561" y="3403797"/>
        <a:ext cx="798527" cy="798527"/>
      </dsp:txXfrm>
    </dsp:sp>
    <dsp:sp modelId="{FDDE3906-9A7B-460F-94AD-636EB97B7B47}">
      <dsp:nvSpPr>
        <dsp:cNvPr id="0" name=""/>
        <dsp:cNvSpPr/>
      </dsp:nvSpPr>
      <dsp:spPr>
        <a:xfrm rot="10028571">
          <a:off x="1342354" y="2444061"/>
          <a:ext cx="565344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65344" y="207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1610893" y="2450660"/>
        <a:ext cx="28267" cy="28267"/>
      </dsp:txXfrm>
    </dsp:sp>
    <dsp:sp modelId="{5A20CEA4-191B-4D8C-9E2B-D0BA419A9705}">
      <dsp:nvSpPr>
        <dsp:cNvPr id="0" name=""/>
        <dsp:cNvSpPr/>
      </dsp:nvSpPr>
      <dsp:spPr>
        <a:xfrm>
          <a:off x="234308" y="2088695"/>
          <a:ext cx="1129289" cy="112928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29996"/>
                <a:satOff val="-5601"/>
                <a:lumOff val="245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9996"/>
                <a:satOff val="-5601"/>
                <a:lumOff val="245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9996"/>
                <a:satOff val="-5601"/>
                <a:lumOff val="245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심리</a:t>
          </a:r>
          <a:r>
            <a:rPr lang="ko-KR" sz="1600" kern="1200" dirty="0"/>
            <a:t>적</a:t>
          </a:r>
          <a:endParaRPr lang="en-GB" sz="1600" kern="1200" dirty="0"/>
        </a:p>
      </dsp:txBody>
      <dsp:txXfrm>
        <a:off x="399689" y="2254076"/>
        <a:ext cx="798527" cy="798527"/>
      </dsp:txXfrm>
    </dsp:sp>
    <dsp:sp modelId="{49CE80A3-419A-41A2-BC58-00AEA9F71C3D}">
      <dsp:nvSpPr>
        <dsp:cNvPr id="0" name=""/>
        <dsp:cNvSpPr/>
      </dsp:nvSpPr>
      <dsp:spPr>
        <a:xfrm rot="13114286">
          <a:off x="1505968" y="1727221"/>
          <a:ext cx="565344" cy="41465"/>
        </a:xfrm>
        <a:custGeom>
          <a:avLst/>
          <a:gdLst/>
          <a:ahLst/>
          <a:cxnLst/>
          <a:rect l="0" t="0" r="0" b="0"/>
          <a:pathLst>
            <a:path>
              <a:moveTo>
                <a:pt x="0" y="20732"/>
              </a:moveTo>
              <a:lnTo>
                <a:pt x="565344" y="207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 rot="10800000">
        <a:off x="1774507" y="1733821"/>
        <a:ext cx="28267" cy="28267"/>
      </dsp:txXfrm>
    </dsp:sp>
    <dsp:sp modelId="{D1CE361E-BEC3-46CB-93A5-CD69080FF206}">
      <dsp:nvSpPr>
        <dsp:cNvPr id="0" name=""/>
        <dsp:cNvSpPr/>
      </dsp:nvSpPr>
      <dsp:spPr>
        <a:xfrm>
          <a:off x="561536" y="655016"/>
          <a:ext cx="1129289" cy="112928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14998"/>
                <a:satOff val="-2801"/>
                <a:lumOff val="12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4998"/>
                <a:satOff val="-2801"/>
                <a:lumOff val="12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4998"/>
                <a:satOff val="-2801"/>
                <a:lumOff val="12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역사적</a:t>
          </a:r>
          <a:endParaRPr lang="en-GB" sz="1600" kern="1200"/>
        </a:p>
      </dsp:txBody>
      <dsp:txXfrm>
        <a:off x="726917" y="820397"/>
        <a:ext cx="798527" cy="7985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B287E-7C34-408E-B0C2-F5DEFEDEA60C}">
      <dsp:nvSpPr>
        <dsp:cNvPr id="0" name=""/>
        <dsp:cNvSpPr/>
      </dsp:nvSpPr>
      <dsp:spPr>
        <a:xfrm>
          <a:off x="51048" y="0"/>
          <a:ext cx="3488770" cy="4351336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C99983-7D2B-4DAA-BAD8-63D767CFF4F4}">
      <dsp:nvSpPr>
        <dsp:cNvPr id="0" name=""/>
        <dsp:cNvSpPr/>
      </dsp:nvSpPr>
      <dsp:spPr>
        <a:xfrm>
          <a:off x="1162204" y="510025"/>
          <a:ext cx="3765661" cy="1063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하나님께 가장 소중한 것</a:t>
          </a:r>
          <a:endParaRPr lang="en-GB" sz="1600" kern="1200"/>
        </a:p>
        <a:p>
          <a:pPr marL="171450" lvl="1" indent="-171450" algn="l" defTabSz="711200">
            <a:lnSpc>
              <a:spcPct val="6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600" kern="1200"/>
            <a:t>예수 그리스도의 십자가를 통한 인류의 구원</a:t>
          </a:r>
          <a:endParaRPr lang="en-GB" sz="1600" kern="1200"/>
        </a:p>
      </dsp:txBody>
      <dsp:txXfrm>
        <a:off x="1214116" y="561937"/>
        <a:ext cx="3661837" cy="959589"/>
      </dsp:txXfrm>
    </dsp:sp>
    <dsp:sp modelId="{EE34D588-0374-4D95-BD0D-6942422B3C1B}">
      <dsp:nvSpPr>
        <dsp:cNvPr id="0" name=""/>
        <dsp:cNvSpPr/>
      </dsp:nvSpPr>
      <dsp:spPr>
        <a:xfrm>
          <a:off x="1162204" y="1670006"/>
          <a:ext cx="3765661" cy="1063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0" rIns="60960" bIns="91440" numCol="1" spcCol="1270" anchor="t" anchorCtr="0">
          <a:noAutofit/>
        </a:bodyPr>
        <a:lstStyle/>
        <a:p>
          <a:pPr marL="0" lvl="0" indent="0" algn="l" defTabSz="71120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우리를 부르신 이유</a:t>
          </a:r>
          <a:endParaRPr lang="en-GB" sz="1600" kern="1200"/>
        </a:p>
        <a:p>
          <a:pPr marL="171450" lvl="1" indent="-171450" algn="l" defTabSz="711200">
            <a:lnSpc>
              <a:spcPct val="65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sz="1600" kern="1200" dirty="0"/>
            <a:t>거룩하게 하시고 또 먼저 된 자들을 통하여 다른 사람들도 거룩함에 참여케 하기 위함 </a:t>
          </a:r>
          <a:endParaRPr lang="en-GB" sz="1600" kern="1200" dirty="0"/>
        </a:p>
      </dsp:txBody>
      <dsp:txXfrm>
        <a:off x="1214116" y="1721918"/>
        <a:ext cx="3661837" cy="959589"/>
      </dsp:txXfrm>
    </dsp:sp>
    <dsp:sp modelId="{34568556-5486-4A66-9690-8EC39E52DD86}">
      <dsp:nvSpPr>
        <dsp:cNvPr id="0" name=""/>
        <dsp:cNvSpPr/>
      </dsp:nvSpPr>
      <dsp:spPr>
        <a:xfrm>
          <a:off x="1162204" y="2829986"/>
          <a:ext cx="3765661" cy="1063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600" kern="1200"/>
            <a:t>우리에게 친히 보여주신 예수님의 방법을 통하여</a:t>
          </a:r>
          <a:endParaRPr lang="en-GB" sz="1600" kern="1200"/>
        </a:p>
      </dsp:txBody>
      <dsp:txXfrm>
        <a:off x="1214116" y="2881898"/>
        <a:ext cx="3661837" cy="9595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0BF83-ACC9-4427-8A2B-C434FA29F8B1}">
      <dsp:nvSpPr>
        <dsp:cNvPr id="0" name=""/>
        <dsp:cNvSpPr/>
      </dsp:nvSpPr>
      <dsp:spPr>
        <a:xfrm>
          <a:off x="882746" y="496984"/>
          <a:ext cx="3416104" cy="3416104"/>
        </a:xfrm>
        <a:prstGeom prst="blockArc">
          <a:avLst>
            <a:gd name="adj1" fmla="val 12600000"/>
            <a:gd name="adj2" fmla="val 16200000"/>
            <a:gd name="adj3" fmla="val 4509"/>
          </a:avLst>
        </a:prstGeom>
        <a:solidFill>
          <a:schemeClr val="accent1">
            <a:shade val="90000"/>
            <a:hueOff val="138475"/>
            <a:satOff val="-2957"/>
            <a:lumOff val="1103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553DF6-9A02-45F2-B9E0-9C34B6D52654}">
      <dsp:nvSpPr>
        <dsp:cNvPr id="0" name=""/>
        <dsp:cNvSpPr/>
      </dsp:nvSpPr>
      <dsp:spPr>
        <a:xfrm>
          <a:off x="882746" y="496984"/>
          <a:ext cx="3416104" cy="3416104"/>
        </a:xfrm>
        <a:prstGeom prst="blockArc">
          <a:avLst>
            <a:gd name="adj1" fmla="val 9000000"/>
            <a:gd name="adj2" fmla="val 12600000"/>
            <a:gd name="adj3" fmla="val 4509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8BDA72-7F1D-436C-9E57-25C637F0047E}">
      <dsp:nvSpPr>
        <dsp:cNvPr id="0" name=""/>
        <dsp:cNvSpPr/>
      </dsp:nvSpPr>
      <dsp:spPr>
        <a:xfrm>
          <a:off x="882746" y="496984"/>
          <a:ext cx="3416104" cy="3416104"/>
        </a:xfrm>
        <a:prstGeom prst="blockArc">
          <a:avLst>
            <a:gd name="adj1" fmla="val 5400000"/>
            <a:gd name="adj2" fmla="val 9000000"/>
            <a:gd name="adj3" fmla="val 4509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F658A-C42F-42FB-BCE9-933DE2097131}">
      <dsp:nvSpPr>
        <dsp:cNvPr id="0" name=""/>
        <dsp:cNvSpPr/>
      </dsp:nvSpPr>
      <dsp:spPr>
        <a:xfrm>
          <a:off x="882746" y="496984"/>
          <a:ext cx="3416104" cy="3416104"/>
        </a:xfrm>
        <a:prstGeom prst="blockArc">
          <a:avLst>
            <a:gd name="adj1" fmla="val 1800000"/>
            <a:gd name="adj2" fmla="val 5400000"/>
            <a:gd name="adj3" fmla="val 4509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BFCCE-AE21-4C73-AEF7-5631B796C720}">
      <dsp:nvSpPr>
        <dsp:cNvPr id="0" name=""/>
        <dsp:cNvSpPr/>
      </dsp:nvSpPr>
      <dsp:spPr>
        <a:xfrm>
          <a:off x="882746" y="496984"/>
          <a:ext cx="3416104" cy="3416104"/>
        </a:xfrm>
        <a:prstGeom prst="blockArc">
          <a:avLst>
            <a:gd name="adj1" fmla="val 19800000"/>
            <a:gd name="adj2" fmla="val 1800000"/>
            <a:gd name="adj3" fmla="val 4509"/>
          </a:avLst>
        </a:prstGeom>
        <a:solidFill>
          <a:schemeClr val="accent1">
            <a:shade val="90000"/>
            <a:hueOff val="138475"/>
            <a:satOff val="-2957"/>
            <a:lumOff val="1103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228808-F098-4D7A-94DF-688020B84D1A}">
      <dsp:nvSpPr>
        <dsp:cNvPr id="0" name=""/>
        <dsp:cNvSpPr/>
      </dsp:nvSpPr>
      <dsp:spPr>
        <a:xfrm>
          <a:off x="882746" y="496984"/>
          <a:ext cx="3416104" cy="3416104"/>
        </a:xfrm>
        <a:prstGeom prst="blockArc">
          <a:avLst>
            <a:gd name="adj1" fmla="val 16200000"/>
            <a:gd name="adj2" fmla="val 19800000"/>
            <a:gd name="adj3" fmla="val 450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C0070C-5269-4363-B611-7D5C966084C5}">
      <dsp:nvSpPr>
        <dsp:cNvPr id="0" name=""/>
        <dsp:cNvSpPr/>
      </dsp:nvSpPr>
      <dsp:spPr>
        <a:xfrm>
          <a:off x="1826715" y="1440953"/>
          <a:ext cx="1528166" cy="1528166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성경의 올바른 이해는 직접 말씀에 뿌리를 내릴 때 가능</a:t>
          </a:r>
          <a:endParaRPr lang="en-GB" sz="1500" kern="1200"/>
        </a:p>
      </dsp:txBody>
      <dsp:txXfrm>
        <a:off x="2050510" y="1664748"/>
        <a:ext cx="1080576" cy="1080576"/>
      </dsp:txXfrm>
    </dsp:sp>
    <dsp:sp modelId="{38B970FD-70BF-43B8-96C6-CEC70562C9CD}">
      <dsp:nvSpPr>
        <dsp:cNvPr id="0" name=""/>
        <dsp:cNvSpPr/>
      </dsp:nvSpPr>
      <dsp:spPr>
        <a:xfrm>
          <a:off x="2055940" y="636"/>
          <a:ext cx="1069716" cy="10697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역사적</a:t>
          </a:r>
          <a:r>
            <a:rPr lang="en-GB" sz="1500" kern="1200"/>
            <a:t>/</a:t>
          </a:r>
          <a:r>
            <a:rPr lang="ko-KR" sz="1500" kern="1200"/>
            <a:t>문화적 배경</a:t>
          </a:r>
          <a:endParaRPr lang="en-GB" sz="1500" kern="1200"/>
        </a:p>
      </dsp:txBody>
      <dsp:txXfrm>
        <a:off x="2212596" y="157292"/>
        <a:ext cx="756404" cy="756404"/>
      </dsp:txXfrm>
    </dsp:sp>
    <dsp:sp modelId="{13DF7A82-AC54-460C-8E22-9D36AF6773B0}">
      <dsp:nvSpPr>
        <dsp:cNvPr id="0" name=""/>
        <dsp:cNvSpPr/>
      </dsp:nvSpPr>
      <dsp:spPr>
        <a:xfrm>
          <a:off x="3501806" y="835407"/>
          <a:ext cx="1069716" cy="10697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신학적 해석</a:t>
          </a:r>
          <a:endParaRPr lang="en-GB" sz="1500" kern="1200"/>
        </a:p>
      </dsp:txBody>
      <dsp:txXfrm>
        <a:off x="3658462" y="992063"/>
        <a:ext cx="756404" cy="756404"/>
      </dsp:txXfrm>
    </dsp:sp>
    <dsp:sp modelId="{FFBA9E94-6DAF-4417-A35B-B638B11680D8}">
      <dsp:nvSpPr>
        <dsp:cNvPr id="0" name=""/>
        <dsp:cNvSpPr/>
      </dsp:nvSpPr>
      <dsp:spPr>
        <a:xfrm>
          <a:off x="3501806" y="2504949"/>
          <a:ext cx="1069716" cy="10697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교회사의 교훈</a:t>
          </a:r>
          <a:endParaRPr lang="en-GB" sz="1500" kern="1200"/>
        </a:p>
      </dsp:txBody>
      <dsp:txXfrm>
        <a:off x="3658462" y="2661605"/>
        <a:ext cx="756404" cy="756404"/>
      </dsp:txXfrm>
    </dsp:sp>
    <dsp:sp modelId="{A305FC54-8002-41F8-B105-CB1EFE1AF69C}">
      <dsp:nvSpPr>
        <dsp:cNvPr id="0" name=""/>
        <dsp:cNvSpPr/>
      </dsp:nvSpPr>
      <dsp:spPr>
        <a:xfrm>
          <a:off x="2055940" y="3339720"/>
          <a:ext cx="1069716" cy="10697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b="1" kern="1200">
              <a:solidFill>
                <a:srgbClr val="002060"/>
              </a:solidFill>
            </a:rPr>
            <a:t>타인의 체험과 해석</a:t>
          </a:r>
          <a:endParaRPr lang="en-GB" sz="1500" b="1" kern="1200">
            <a:solidFill>
              <a:srgbClr val="002060"/>
            </a:solidFill>
          </a:endParaRPr>
        </a:p>
      </dsp:txBody>
      <dsp:txXfrm>
        <a:off x="2212596" y="3496376"/>
        <a:ext cx="756404" cy="756404"/>
      </dsp:txXfrm>
    </dsp:sp>
    <dsp:sp modelId="{B3A60598-BE21-47C4-AE91-CCB67ACDC1D2}">
      <dsp:nvSpPr>
        <dsp:cNvPr id="0" name=""/>
        <dsp:cNvSpPr/>
      </dsp:nvSpPr>
      <dsp:spPr>
        <a:xfrm>
          <a:off x="610074" y="2504949"/>
          <a:ext cx="1069716" cy="10697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b="1" kern="1200">
              <a:solidFill>
                <a:srgbClr val="002060"/>
              </a:solidFill>
            </a:rPr>
            <a:t>타인의 설교</a:t>
          </a:r>
          <a:r>
            <a:rPr lang="en-GB" sz="1500" b="1" kern="1200">
              <a:solidFill>
                <a:srgbClr val="002060"/>
              </a:solidFill>
            </a:rPr>
            <a:t>/</a:t>
          </a:r>
          <a:r>
            <a:rPr lang="ko-KR" sz="1500" b="1" kern="1200">
              <a:solidFill>
                <a:srgbClr val="002060"/>
              </a:solidFill>
            </a:rPr>
            <a:t>강의 </a:t>
          </a:r>
          <a:endParaRPr lang="en-GB" sz="1500" b="1" kern="1200">
            <a:solidFill>
              <a:srgbClr val="002060"/>
            </a:solidFill>
          </a:endParaRPr>
        </a:p>
      </dsp:txBody>
      <dsp:txXfrm>
        <a:off x="766730" y="2661605"/>
        <a:ext cx="756404" cy="756404"/>
      </dsp:txXfrm>
    </dsp:sp>
    <dsp:sp modelId="{849AAA7A-3222-4B8C-B565-CB36D6F52472}">
      <dsp:nvSpPr>
        <dsp:cNvPr id="0" name=""/>
        <dsp:cNvSpPr/>
      </dsp:nvSpPr>
      <dsp:spPr>
        <a:xfrm>
          <a:off x="610074" y="835407"/>
          <a:ext cx="1069716" cy="106971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개인의 묵상과 연구</a:t>
          </a:r>
          <a:endParaRPr lang="en-GB" sz="1500" kern="1200"/>
        </a:p>
      </dsp:txBody>
      <dsp:txXfrm>
        <a:off x="766730" y="992063"/>
        <a:ext cx="756404" cy="7564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FF142-B289-406B-BFD4-0D18C80DFC12}">
      <dsp:nvSpPr>
        <dsp:cNvPr id="0" name=""/>
        <dsp:cNvSpPr/>
      </dsp:nvSpPr>
      <dsp:spPr>
        <a:xfrm>
          <a:off x="407194" y="0"/>
          <a:ext cx="4367212" cy="4367212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9AA78E7-D25C-481D-86E9-0DE315D117F4}">
      <dsp:nvSpPr>
        <dsp:cNvPr id="0" name=""/>
        <dsp:cNvSpPr/>
      </dsp:nvSpPr>
      <dsp:spPr>
        <a:xfrm>
          <a:off x="822079" y="414885"/>
          <a:ext cx="1703212" cy="170321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많은 형태의 소그룹이 있으나 그 중심에는 생명의 말씀이 있어야 함</a:t>
          </a:r>
          <a:endParaRPr lang="en-GB" sz="1500" kern="1200"/>
        </a:p>
      </dsp:txBody>
      <dsp:txXfrm>
        <a:off x="905223" y="498029"/>
        <a:ext cx="1536924" cy="1536924"/>
      </dsp:txXfrm>
    </dsp:sp>
    <dsp:sp modelId="{CFF0ACFF-BC41-4927-985D-E0FD439D81C3}">
      <dsp:nvSpPr>
        <dsp:cNvPr id="0" name=""/>
        <dsp:cNvSpPr/>
      </dsp:nvSpPr>
      <dsp:spPr>
        <a:xfrm>
          <a:off x="2656308" y="414885"/>
          <a:ext cx="1703212" cy="170321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요</a:t>
          </a:r>
          <a:r>
            <a:rPr lang="en-US" sz="1500" kern="1200"/>
            <a:t> 6:68 </a:t>
          </a:r>
          <a:r>
            <a:rPr lang="ko-KR" sz="1500" kern="1200"/>
            <a:t>시몬 베드로가 대답하되 주여 영생의 말씀이 계시매 우리가 뉘게로 가오리이까 </a:t>
          </a:r>
          <a:endParaRPr lang="en-GB" sz="1500" kern="1200"/>
        </a:p>
      </dsp:txBody>
      <dsp:txXfrm>
        <a:off x="2739452" y="498029"/>
        <a:ext cx="1536924" cy="1536924"/>
      </dsp:txXfrm>
    </dsp:sp>
    <dsp:sp modelId="{5EB0ED9B-0AD2-4E80-BDD2-A3F97AE2B84E}">
      <dsp:nvSpPr>
        <dsp:cNvPr id="0" name=""/>
        <dsp:cNvSpPr/>
      </dsp:nvSpPr>
      <dsp:spPr>
        <a:xfrm>
          <a:off x="822079" y="2249114"/>
          <a:ext cx="1703212" cy="170321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말씀을 통하여 그룹이 성장하고 각자가 거룩해 저야 함</a:t>
          </a:r>
          <a:endParaRPr lang="en-GB" sz="1500" kern="1200"/>
        </a:p>
      </dsp:txBody>
      <dsp:txXfrm>
        <a:off x="905223" y="2332258"/>
        <a:ext cx="1536924" cy="1536924"/>
      </dsp:txXfrm>
    </dsp:sp>
    <dsp:sp modelId="{BFF5F173-536F-4A81-834E-63A016B59736}">
      <dsp:nvSpPr>
        <dsp:cNvPr id="0" name=""/>
        <dsp:cNvSpPr/>
      </dsp:nvSpPr>
      <dsp:spPr>
        <a:xfrm>
          <a:off x="2656308" y="2249114"/>
          <a:ext cx="1703212" cy="170321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65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500" kern="1200"/>
            <a:t>마</a:t>
          </a:r>
          <a:r>
            <a:rPr lang="en-US" sz="1500" kern="1200"/>
            <a:t> 7:20 </a:t>
          </a:r>
          <a:r>
            <a:rPr lang="ko-KR" sz="1500" kern="1200"/>
            <a:t>이러므로 그의 열매로 그들을 알리라 </a:t>
          </a:r>
          <a:endParaRPr lang="en-GB" sz="1500" kern="1200"/>
        </a:p>
      </dsp:txBody>
      <dsp:txXfrm>
        <a:off x="2739452" y="2332258"/>
        <a:ext cx="1536924" cy="153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01:30:2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7442 2 24575,'141'-2'0,"153"5"0,-254 2 0,0 2 0,0 1 0,-1 2 0,0 1 0,37 18 0,182 95 0,-212-101 0,-13-1 0,-1 0 0,-1 2 0,-1 1 0,-2 1 0,47 56 0,-9-12 0,-48-50 0,0 2 0,-1 0 0,-1 1 0,-1 1 0,-1 0 0,-2 1 0,0 1 0,-2 0 0,0 0 0,-2 1 0,-1 0 0,5 41 0,-2 27 0,-4 1 0,-8 125 0,-1-64 0,3-125 0,-2 0 0,-1 0 0,-1 0 0,-2 0 0,0-1 0,-3 0 0,-1 0 0,-1-1 0,-25 50 0,-29 53 0,42-83 0,-35 58 0,39-81 0,-2-1 0,0-1 0,-2-1 0,-1-1 0,-1-1 0,-28 20 0,16-12 0,23-17 0,-1-1 0,0 0 0,-1-1 0,-17 8 0,7-6 0,-1-1 0,0-1 0,0-2 0,-1 0 0,0-2 0,-1-2 0,0 0 0,1-2 0,-47 0 0,31-3 0,0-1 0,0-3 0,1-1 0,-1-2 0,-53-17 0,-166-53 0,221 63 0,-44-22 0,46 19 0,-46-15 0,39 16 0,-60-29 0,72 29 0,-14-7 0,-79-31 0,104 46 0,0-2 0,0 0 0,2-1 0,-1-2 0,1 0 0,-32-26 0,-103-81 0,96 77 0,3-3 0,-53-52 0,-2-22 0,32 33 0,-3 3 0,-109-83 0,164 148 0,-1 0 0,0 2 0,-1 1 0,0 2 0,-2 0 0,0 3 0,0 1 0,-1 1 0,0 2 0,-47-5 0,68 10 0,1-1 0,-1-1 0,1 0 0,0-1 0,-18-8 0,17 6 0,-1 1 0,-28-8 0,37 13 0,-1 0 0,1 0 0,-1 1 0,0-1 0,1 1 0,-1 1 0,0-1 0,1 1 0,-1 0 0,1 0 0,-10 4 0,-83 42 0,37-16 0,41-19 0,1 0 0,0 2 0,1 0 0,0 1 0,-16 19 0,16-17 0,-15 18 0,2 2 0,-47 71 0,31-41 0,32-43 0,2-1 0,1 1 0,0 1 0,-12 44 0,-11 22 0,22-60 0,2 0 0,1 1 0,2 1 0,1 0 0,-4 52 0,6 169 0,7-151 0,0-60 0,3 0 0,2 0 0,1-1 0,2 0 0,2 0 0,2-2 0,2 1 0,29 53 0,-25-60 0,2-2 0,2-1 0,0-1 0,30 28 0,25 30 0,0 4 0,33 42 0,-71-81 0,-16-20 0,30 49 0,-48-70 0,-2-1 0,1 1 0,-1 0 0,-1 0 0,0 1 0,-1-1 0,0 1 0,1 23 0,-3-28 0,0 0 0,-1 0 0,0 0 0,-1 0 0,1 0 0,-2 0 0,1 0 0,-1 0 0,0 0 0,-1-1 0,1 1 0,-2-1 0,1 0 0,-1 1 0,0-2 0,0 1 0,-1 0 0,0-1 0,0 0 0,-1 0 0,0 0 0,1-1 0,-2 0 0,1 0 0,-14 8 0,-39 15 0,-1-1 0,-2-4 0,-114 29 0,134-41 0,-2 0 0,-1-3 0,0-1 0,-59 1 0,-143-11 0,87 0 0,-133 5 0,-308-5 0,525-3 0,0-3 0,1-3 0,-89-27 0,-214-90 0,350 116 0,0 0 0,1-2 0,1-1 0,1-2 0,-43-36 0,-103-117 0,160 159 0,-23-25 0,1-2 0,2-1 0,2-1 0,-39-74 0,54 86 0,1 0 0,2-1 0,1-1 0,2 1 0,1-1 0,1-1 0,1 1 0,0-53 0,5 45 0,1-10 0,-2 0 0,-2-1 0,-2 1 0,-16-70 0,9 64 0,2-1 0,3-1 0,-1-87 0,6 73 0,-3 31 0,-1-1 0,-18-64 0,-6-39 0,26 118 0,-1 1 0,-2 0 0,0 0 0,-19-43 0,5 20 0,12 22 0,-2 2 0,-1-1 0,-24-37 0,30 55 0,1 0 0,0 1 0,-1 0 0,-1 0 0,1 0 0,-1 1 0,1 0 0,-2 0 0,1 0 0,0 1 0,-1 0 0,0 1 0,0 0 0,0 0 0,0 1 0,-9-2 0,-31-2 0,0 3 0,0 1 0,-57 7 0,-5-2 0,92-2 0,0 0 0,0 1 0,-1 0 0,2 2 0,-1 0 0,0 1 0,1 1 0,0 0 0,0 1 0,1 1 0,0 1 0,0 0 0,1 1 0,0 1 0,-14 14 0,-54 40 0,-22 21 0,86-70 0,-1 0 0,-40 23 0,-21 17 0,38-24 0,30-24 0,0 2 0,1-1 0,0 2 0,-12 13 0,-7 13 0,12-18 0,2 1 0,0 1 0,1 0 0,2 2 0,0 0 0,1 0 0,-15 40 0,17-31 0,3-1 0,0 1 0,3 0 0,0 1 0,0 55 0,4-14 0,5 107 0,-2-162 0,1 0 0,1 0 0,1 0 0,0-1 0,1 0 0,1 0 0,1 0 0,1-1 0,0 0 0,1-1 0,1 0 0,0-1 0,26 28 0,-29-36 0,-1 0 0,0 1 0,0-1 0,-1 1 0,0 1 0,-1-1 0,0 1 0,0 0 0,-1 0 0,0 1 0,3 10 0,1 10 0,-2 0 0,4 40 0,-9-51 0,1 0 0,1 0 0,0-1 0,1 1 0,1-1 0,1 0 0,1 0 0,0-1 0,16 26 0,-2-13 0,12 18 0,2-2 0,2-1 0,51 49 0,-44-51 0,64 85 0,-22-25 0,-74-90 0,1-1 0,23 16 0,16 14 0,22 24 0,108 72 0,-145-111 0,-15-10 0,107 83 0,82 74 0,-176-147 0,69 41 0,-26-18 0,-42-26 0,-1 1 0,-1 2 0,36 38 0,119 126 0,-179-181 0,-2 0 0,0 0 0,12 20 0,-15-21 0,0 0 0,1-1 0,0 1 0,1-1 0,0-1 0,0 1 0,15 11 0,6 0 0,107 66 0,-114-74 0,1-1 0,0 0 0,0-2 0,41 10 0,114 16 0,-112-18 0,21 2 0,45 7 0,-28-4 0,31-5 0,224-2 0,-316-11 0,0 1 0,0 2 0,60 17 0,-56-11 0,1-2 0,75 5 0,-108-14 0,1-1 0,-1-1 0,1 0 0,-1-1 0,0-1 0,0 0 0,0-1 0,0 0 0,0-1 0,-1-1 0,0 0 0,22-14 0,-9 5 0,1 1 0,0 2 0,1 0 0,1 2 0,0 1 0,0 1 0,34-4 0,-9-1 0,61-24 0,-75 22 0,0 3 0,0 1 0,60-8 0,-22 13 0,-1 4 0,103 9 0,-158-3 0,1 0 0,-1 2 0,40 15 0,-41-12 0,1-2 0,0-1 0,37 7 0,48-7 0,129-7 0,-80-2 0,-144 3 0,-1-1 0,1 0 0,-1 0 0,1-1 0,-1-1 0,0 0 0,0 0 0,0-1 0,17-9 0,-14 5 0,-1-1 0,0-1 0,0 0 0,-1 0 0,-1-2 0,15-16 0,160-170 0,-153 163 0,-21 26 0,0 0 0,1 0 0,0 1 0,0 0 0,1 2 0,0-1 0,0 2 0,0 0 0,1 0 0,19-2 0,-10 0 0,0 0 0,37-17 0,-28 8 0,0 1 0,2 2 0,0 1 0,53-10 0,-65 15 0,-1-2 0,1 0 0,-1-1 0,-1-2 0,0 0 0,0-1 0,36-31 0,-4 5 0,-18 13 0,0-1 0,-2-2 0,-1-1 0,-2-2 0,0-1 0,-3-1 0,-1-2 0,39-68 0,-10 9 0,123-162 0,-173 252 0,-1 0 0,1 0 0,0 0 0,1 1 0,-1 0 0,1 0 0,0 1 0,0-1 0,0 1 0,0 0 0,0 1 0,1-1 0,-1 1 0,1 1 0,0-1 0,-1 1 0,1 0 0,0 1 0,0 0 0,0 0 0,0 0 0,-1 1 0,13 2 0,14 5 0,-1 0 0,-1 3 0,54 24 0,-22-9 0,60 14-3773,2-5-1,153 21 1,-266-54 3717,0 0 1,0 1 0,0 1 0,0 0 0,18 8 0,-25-9 312,-1 0 0,1 0 0,-1 1 0,0-1 0,0 1 0,0 0 0,0 0 0,-1 0 0,0 0 0,0 1-1,0-1 1,0 1 0,-1 0 0,0 0 0,3 6 0,15 58 5994,-3 3-4468,-9-32-1948,3 0 1,23 59-1,-33-95 165,1 0 0,1 0 0,-1-1 0,0 1 0,1-1 0,0 1 0,0-1 0,0 0 0,0 0 0,1 0 0,-1-1 0,1 1 0,-1-1 0,1 0 0,5 2 0,-1-1 0,0 0 0,1 0 0,-1-1 0,1-1 0,0 1 0,0-1 0,9-1 0,9-1 0,0-1 0,0-1 0,51-13 0,-53 9 0,0 0 0,0-1 0,-1-2 0,-1 0 0,1-2 0,-1 0 0,-1-2 0,-1 0 0,0-2 0,-1 0 0,0-1 0,-1-1 0,-1-1 0,-1-1 0,14-21 0,128-178 0,-140 192 0,1 2 0,0 0 0,2 1 0,1 1 0,1 1 0,1 2 0,1 0 0,0 1 0,1 2 0,2 1 0,-1 1 0,2 2 0,0 0 0,0 2 0,1 1 0,0 2 0,1 1 0,0 2 0,57-3 0,19 9-1365,-77-1-5461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1:15:1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3 24575,'-67'-1'0,"34"0"0,-1 0 0,0 3 0,1 0 0,-54 12 0,63-8 0,1 2 0,0 0 0,1 2 0,0 0 0,-25 16 0,37-19 0,2-1 0,-1 1 0,1 1 0,0-1 0,0 1 0,1 1 0,0-1 0,1 1 0,0 1 0,0-1 0,1 1 0,0 0 0,0 0 0,2 0 0,-1 1 0,1-1 0,0 1 0,-1 17 0,-1 12 0,2 1 0,2-1 0,6 60 0,-4-95 0,-1 1 0,1-1 0,1 0 0,-1 0 0,1 0 0,0 0 0,0 0 0,0 0 0,1-1 0,-1 1 0,1-1 0,0 0 0,1 1 0,-1-1 0,1-1 0,0 1 0,-1 0 0,2-1 0,-1 0 0,0 0 0,1 0 0,-1-1 0,1 1 0,0-1 0,0 0 0,0-1 0,0 1 0,7 0 0,13 3 0,1-2 0,0 0 0,0-2 0,40-4 0,-33 2 0,-14 1 0,0-2 0,0 0 0,0-1 0,-1 0 0,1-2 0,-1 0 0,26-12 0,-35 13 0,-1 0 0,0-1 0,0 0 0,0-1 0,-1 1 0,1-1 0,-2-1 0,1 0 0,-1 0 0,1 0 0,-2 0 0,1-1 0,-1 0 0,-1 0 0,1-1 0,-1 1 0,3-11 0,-1-11 0,0 1 0,-3-1 0,0 0 0,-2 0 0,-1 0 0,-5-36 0,2-19 0,2 48-1365,1 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21:15:2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9973 24575,'-12'-4'0,"-1"1"0,0 0 0,-15-2 0,26 5 0,-1-1 0,1 1 0,0 0 0,0 0 0,-1 1 0,1-1 0,0 0 0,0 1 0,0-1 0,-1 1 0,-3 2 0,6-3 0,-1 1 0,0-1 0,1 1 0,-1 0 0,0 0 0,1-1 0,-1 1 0,1 0 0,-1 0 0,1-1 0,0 1 0,-1 0 0,1 0 0,0 0 0,-1 0 0,1 0 0,0 0 0,0-1 0,0 1 0,0 0 0,0 0 0,0 0 0,0 0 0,0 0 0,0 0 0,1 0 0,-1 0 0,0 0 0,1 1 0,1 2 0,0 0 0,0 0 0,0 0 0,1 0 0,0 0 0,0-1 0,0 1 0,0-1 0,0 0 0,5 3 0,355 312 0,-253-226 0,426 333 0,-511-407 0,2-2 0,0 0 0,1-2 0,0-1 0,1-2 0,38 11 0,36 9 0,-74-20 0,0-2 0,0-2 0,0 0 0,43 3 0,273-12 0,-277-5 0,0-3 0,76-21 0,-35 6 0,190-50 0,-246 60 0,-1-2 0,50-25 0,-68 26 0,0 1 0,0 2 0,2 2 0,-1 1 0,1 2 0,57-6 0,96 15 0,-166 1 0,-1 1 0,1 1 0,-1 1 0,0 1 0,-1 1 0,27 12 0,277 145 0,-213-109 0,-66-34 0,0 3 0,51 34 0,-61-34 0,1-1 0,0-2 0,2-1 0,1-2 0,0-2 0,1-2 0,0-1 0,72 11 0,-72-14 0,-2 2 0,1 2 0,-2 1 0,69 38 0,-23-11 0,-10-6 0,92 60 0,-161-92 0,1 0 0,-1 1 0,0-1 0,-1 1 0,1 0 0,-1 0 0,0 1 0,0-1 0,0 1 0,-1 0 0,0 0 0,0 0 0,3 9 0,0 7 0,-1 1 0,4 37 0,6 23 0,-1-32 0,-2 0 0,-3 1 0,6 92 0,-12-100 0,13 67 0,-8-66 0,3 66 0,-13 120 0,4 98 0,3-289 0,2-1 0,18 60 0,-13-59 0,-2 0 0,5 49 0,50 351 0,-36-228 0,-5-82 0,-5 0 0,2 173 0,-20-275 0,2 0 0,11 53 0,-7-51 0,-2 1 0,2 33 0,-7-58 0,0 0 0,0 0 0,0 0 0,1 0 0,0 0 0,1 0 0,-1 0 0,1-1 0,4 10 0,-4-13 0,0 0 0,0 0 0,-1 0 0,2 0 0,-1-1 0,0 1 0,0 0 0,0-1 0,1 1 0,-1-1 0,1 0 0,-1 0 0,1 0 0,0 0 0,-1-1 0,1 1 0,0-1 0,0 1 0,-1-1 0,1 0 0,0 0 0,0 0 0,4-1 0,46-3 0,0-3 0,89-23 0,-114 23 0,166-47 0,-166 44 0,0-2 0,-1-1 0,0-1 0,41-28 0,-5 0 0,-38 27 0,-2-1 0,36-30 0,13-16 0,14-13 0,10-32 0,117-171 0,59-69 0,-262 338 0,1 0 0,0 1 0,0 0 0,1 1 0,0 0 0,0 1 0,22-8 0,29-17 0,-41 18 0,0 1 0,1 1 0,1 1 0,-1 1 0,2 1 0,-1 1 0,1 1 0,0 1 0,0 2 0,42-2 0,372 7 0,-137 1 0,-292-3 0,1 0 0,-1 1 0,0 1 0,0 0 0,-1 0 0,1 1 0,0 0 0,-1 0 0,1 1 0,-1 1 0,0-1 0,12 10 0,-9-5 0,-1 1 0,0 0 0,0 1 0,-1 0 0,-1 0 0,0 1 0,14 25 0,58 89 0,11 19 0,38 80 0,50 92 0,-158-257 0,-19-49 0,1 0 0,0-1 0,0 1 0,1-1 0,11 19 0,-14-28 0,0 1 0,0 0 0,0-1 0,0 1 0,0-1 0,0 0 0,0 1 0,1-1 0,-1 0 0,0-1 0,1 1 0,-1 0 0,0-1 0,1 1 0,-1-1 0,1 0 0,-1 1 0,1-1 0,-1 0 0,1-1 0,-1 1 0,1 0 0,-1-1 0,1 0 0,-1 1 0,0-1 0,1 0 0,-1 0 0,0 0 0,0 0 0,0-1 0,3-1 0,11-7 0,0-1 0,-1 0 0,17-17 0,-19 17 0,160-147 0,-64 59 0,-74 65 0,66-52 0,-6 14 0,86-84 0,-89 67 0,-57 52 0,1 2 0,3 1 0,0 2 0,61-38 0,-75 58-34,1 1-1,1 1 1,-1 1-1,2 1 1,-1 1-1,1 2 1,0 1-1,0 1 1,31 1-1,9 3-2363,0 3 0,110 20-1,-27 5 696,-2 5-1,-1 7 0,187 80 1,-299-105 1888,24 12 1662,2-2-1,1-3 0,111 26 0,-90-34-150,0-4 0,1-4 0,159-6 0,-226-4-1696,-1-1 0,1-1 0,-1 0 0,0-2 0,-1 0 0,0 0 0,0-2 0,15-9 0,33-17 0,585-299 0,-239 83 0,-320 194 0,195-155 0,-14 9 0,85-40 0,-230 157 0,-77 50 0,2 2 0,1 2 0,1 2 0,85-33 0,-107 52 0,15-6 0,0 1 0,2 2 0,-1 3 0,2 2 0,83-6 0,129 17 0,283-15 0,-308-4 0,53-7 0,-239 16 0,0-2 0,0-2 0,82-31 0,-4-5 0,79-36 0,-178 68 0,-2 0 0,0-2 0,-1 0 0,0-2 0,-2-1 0,0-1 0,26-33 0,-23 21 0,-2 0 0,-2-1 0,-1-1 0,-1-1 0,16-44 0,-21 39 0,-2-1 0,-2-1 0,-2 0 0,5-51 0,-1-184 0,-14 275 0,-7-201 0,4 176 0,-2-1 0,-1 2 0,-1-1 0,-1 1 0,-13-28 0,19 52 0,0-1 0,-1 0 0,1 1 0,-1-1 0,0 1 0,-1 0 0,1 0 0,-1 0 0,0 1 0,0-1 0,0 1 0,0 0 0,0 0 0,-1 0 0,1 1 0,-1 0 0,0 0 0,0 0 0,-8-2 0,-5 0 0,0 1 0,-1 1 0,1 1 0,-23 1 0,18 0 0,-262 1-6924,-343 44-1,307 14 5103,18-2 2715,250-47 122,-63 19 0,-30 7 2960,59-19-1393,0 3 1,-117 45 0,91-21-1573,31-11-1002,-136 37-1,-361 54-6791,473-103 5225,-1-5 0,0-5 0,-186-5 0,117-5 2470,-89-5 6300,246 2-7213,1-1-1,0-1 0,-1-1 1,2 0-1,-1-1 0,0-1 1,-16-9-1,-111-74 169,106 64 41,-7-8 212,2-3 1,1-1-1,-39-47 0,9 10-335,55 58-50,-15-15 714,-53-66-1,77 86-622,1 0 1,0-1 0,1 0-1,1 0 1,0 0 0,0-1-1,2 0 1,-1 0 0,-3-28-1,2-39-125,3 0 0,10-92 0,-4 143 0,1 0 0,2 0 0,1 1 0,2-1 0,0 2 0,2 0 0,2 0 0,0 1 0,1 0 0,25-32 0,7-3 0,3 2 0,102-97 0,56-11 0,-107 91 0,-53 40 0,353-258 0,-349 263 0,2 3 0,2 2 0,0 3 0,1 2 0,2 3 0,95-21 0,-73 23 0,-2-4 0,122-50 0,-19 10 0,-75 26 0,-71 25 0,-1-1 0,0-2 0,49-26 0,-54 24 0,47-18 0,-52 24 0,0-1 0,-1-1 0,43-28 0,51-39 0,-69 48 0,-2-2 0,77-69 0,-14-10 0,115-151 0,-183 207 0,-2-2 0,-3-1 0,-2-2 0,-3-2 0,29-81 0,-48 101 0,-3 1 0,-1-2 0,3-82 0,5-25 0,-9 105 0,1-48 0,-7 77 0,-2 0 0,0-1 0,0 1 0,-1 0 0,-1 0 0,-8-22 0,10 34 0,-1 1 0,0-1 0,0 0 0,0 1 0,0 0 0,-1-1 0,1 1 0,-1 0 0,0 0 0,0 0 0,0 1 0,0-1 0,-1 1 0,1 0 0,-1 0 0,1 0 0,-1 0 0,0 0 0,0 1 0,1 0 0,-1-1 0,0 2 0,0-1 0,0 0 0,-1 1 0,1 0 0,0 0 0,-5 0 0,-13 2 0,-1 0 0,1 2 0,0 0 0,-21 8 0,29-8 0,-678 136-7115,339-76 3666,-119 14-1966,269-52 7545,143-21 1247,-68-3 0,50-6 2588,70 3-5903,0 0 0,0 0 0,1-1 0,-1-1 0,1 1 0,0-1 0,-1-1 0,1 1 0,1-1 0,-1 0 0,0-1 0,1 0 0,0 0 0,0 0 0,1 0 0,-1-1 0,1 0 0,0 0 0,-4-8 0,-8-14-114,1-1 0,1-1-1,-14-42 1,9 22 151,-133-318-239,-10-21-7172,141 333 6365,3-1 0,2 0 0,3-1 0,3-1 0,-9-119 0,13 57 612,-11-183-276,15 101 6847,3 193-6120,-6-161 4321,3 150-3967,0 1 0,-2-1 0,0 1 1,-1 0-1,-1 1 0,-12-25 0,3 15-470,-1 0 0,-2 2 0,-1 0 0,-1 0 0,-26-24 0,0 7 0,-92-67 0,112 95 0,-1 0 0,-1 3 0,0 0 0,-1 2 0,-53-13 0,1-2 0,-259-76 0,287 87 0,19 3 0,-41-19 0,-3-2 0,22 11 0,1-3 0,-68-40 0,-94-76 0,138 88 0,2-3-1792,-121-114-1,97 78-275,11 13 391,-450-412-7235,280 270 11638,57 55 5156,139 109-6561,-3 4 0,-2 2 1,-85-46-1,-30-24-947,30 17-399,-129-53 25,243 135 0,-34-18 0,-14-9 0,-105-40 0,-590-231-10961,487 187 9489,-142-61-822,76 22 3209,61 26 1754,77 36 46,51 24-1405,136 70-747,-1 3-1,-54-13 0,56 17 60,-1-2 0,-68-29 1,85 30-444,-1 2 1,0 1-1,0 0 0,0 2 1,-1 0-1,-44-2 0,-145 7 1761,112 4-1571,90-4-369,-47 0 0,-87 12 0,125-9 0,-1 1 0,1 1 0,0 1 0,1 1 0,-1 0 0,1 2 0,1 0 0,-19 13 0,-24 16 0,29-19 0,1 1 0,0 1 0,1 2 0,2 0 0,-43 48 0,65-64 0,0 2 0,1-1 0,0 0 0,0 1 0,1 0 0,0 0 0,0 0 0,1 0 0,0 0 0,1 0 0,0 11 0,-1 19 0,7 54 0,-2-30 0,1-26 0,1 0 0,2 0 0,1-1 0,2 0 0,2 0 0,25 52 0,9 33 0,-9-30 0,93 167 0,-45-99 0,54 93 0,-79-148 0,5-2 0,95 115 0,-42-59 0,-84-112 0,2-2 0,2-1 0,1-1 0,2-3 0,49 36 0,-56-47 0,-1 1 0,29 35 0,31 27 0,15 4 0,-24-19 0,121 82 0,-113-102 0,-46-29 0,44 34 0,119 83 0,-141-101 0,-1 3 0,-3 2 0,59 59 0,-85-69 0,-2 2 0,-1 2 0,-2 1 0,33 58 0,-53-78 0,48 94 0,-55-102 0,-1 1 0,0-1 0,-1 1 0,-1-1 0,0 1 0,0 21 0,-1 19 0,-3 0 0,-9 68 0,4-89 0,-1-1 0,-2-1 0,-1 1 0,-25 55 0,7-38 0,-2-2 0,-2 0 0,-76 85 0,88-109 0,0-6 0,1-1 0,-2-1 0,0 0 0,-2-2 0,1 0 0,-30 13 0,-16 12 0,49-30 0,0 0 0,-1-1 0,0-1 0,0-1 0,-1-1 0,0-1 0,0 0 0,0-2 0,-1 0 0,-21-1 0,5-2 0,-1-2 0,1-1 0,0-2 0,-66-17 0,54 6 0,-57-28 0,32 13 0,25 7 0,2-1 0,1-3 0,-76-57 0,31 19 0,-76-45 0,-198-139 0,228 134 0,24 19 0,66 56 0,-77-86 0,10 8 0,105 110 0,1-1 0,-1-1 0,2 0 0,0 0 0,0-1 0,1 0 0,0-1 0,1 1 0,1-1 0,0 0 0,0 0 0,2-1 0,-4-20 0,2-9 0,2-1 0,6-85 0,-2-36 0,-1 163 0,0-1 0,0 0 0,0 1 0,-1-1 0,1 1 0,-1-1 0,1 1 0,-1-1 0,0 1 0,0 0 0,0-1 0,0 1 0,-1 0 0,1 0 0,-1-1 0,1 1 0,-1 0 0,0 1 0,0-1 0,-3-3 0,2 4 0,0 0 0,1 0 0,-1 0 0,0 1 0,0-1 0,1 1 0,-1 0 0,0 0 0,0 0 0,1 0 0,-1 0 0,0 0 0,0 1 0,1-1 0,-1 1 0,-3 1 0,-12 6 0,0 0 0,0 1 0,1 1 0,-23 17 0,26-18 0,-34 24 0,-161 113 0,85-52 0,-289 245 0,377-305 0,-127 137 0,135-132 0,2 2 0,2 0 0,1 2 0,3 0 0,1 1 0,-14 52 0,22-50 0,3 0 0,-5 67 0,8-60 0,-16 75 0,8-79 0,3 0 0,2 2 0,2-1 0,2 1 0,6 99 0,2-131 0,1-1 0,0 1 0,1-1 0,1 0 0,16 28 0,-1 1 0,-6-14 0,1 0 0,2-2 0,1 0 0,38 44 0,111 104 0,-45-52 0,55 89 0,-163-192 0,0 1 0,-2 1 0,0 1 0,-2 0 0,-1 0 0,-2 1 0,0 1 0,-2-1 0,6 51 0,27 236 0,-28-166 0,-9 228 0,-6-177 0,3 1223 0,0-1414 0,0 0 0,-1 1 0,0-1 0,0 0 0,-1 0 0,0 0 0,-4 9 0,4-12 0,-1-1 0,0 0 0,0 0 0,-1 0 0,1 0 0,-1-1 0,0 1 0,-1-1 0,1 0 0,-1 0 0,0 0 0,-7 4 0,-73 40 0,-137 55 0,47-24 0,-571 300 0,702-358 0,0-2 0,-51 14 0,50-19 0,0 3 0,-51 26 0,59-23-341,0-2 0,-1-1-1,-72 20 1,91-33-6485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21:15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21:15:3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01:30:2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01:30:2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5T01:30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03:11:49.076"/>
    </inkml:context>
    <inkml:brush xml:id="br0">
      <inkml:brushProperty name="width" value="0.07938" units="cm"/>
      <inkml:brushProperty name="height" value="0.07938" units="cm"/>
    </inkml:brush>
  </inkml:definitions>
  <inkml:trace contextRef="#ctx0" brushRef="#br0">235 4153 24575,'129'2'0,"143"-5"0,-108-33 0,-56 16 0,-66 11 0,73-6 0,-42 16 0,-48 1 0,1-1 0,-1-2 0,1-1 0,-1-2 0,27-7 0,-26 3 0,0 3 0,40-4 0,-38 6 0,0-1 0,28-9 0,103-21 0,-80 20 0,-12 3 0,45-10 0,-100 17 0,0 0 0,0-1 0,0 0 0,-1-2 0,1 1 0,18-16 0,-14 10 0,1 0 0,-1 2 0,19-8 0,18-11 0,-8 2 0,-20 13 0,0-2 0,27-23 0,-29 22 0,-1 1 0,36-18 0,-35 22 0,-1-1 0,0-2 0,21-18 0,-20 14 0,1 2 0,1 0 0,45-21 0,-46 27 0,-1-2 0,0 0 0,-1-2 0,41-36 0,-44 34 0,0 1 0,1 1 0,24-13 0,-21 14 0,0-2 0,27-24 0,-33 24 0,-1-1 0,0-1 0,-1 0 0,-1-1 0,23-41 0,-29 46 0,-2-1 0,0 0 0,0 0 0,-1-1 0,-1 0 0,0 1 0,-1-2 0,0 1 0,-1 0 0,0-21 0,-8-279 0,5 308 0,-1-1 0,0 1 0,0 0 0,-1 0 0,0 0 0,0 0 0,0 0 0,-1 1 0,0-1 0,-1 1 0,1 1 0,-1-1 0,0 1 0,0 0 0,-1 0 0,-11-9 0,-4-2 0,0 1 0,0 2 0,-40-19 0,-88-30 0,37 18 0,61 21 0,34 15 0,-1 0 0,-1 2 0,1 0 0,-1 1 0,0 1 0,-23-2 0,-83-12 0,83 10 0,-58-2 0,-197 10 0,131 3 0,133 1 0,0 1 0,0 3 0,1 1 0,-1 1 0,-33 17 0,-81 22 0,36-17 0,1 6 0,-114 59 0,163-69 0,44-19 0,1 1 0,0 1 0,1 0 0,0 2 0,0 0 0,1 1 0,1 1 0,-23 28 0,17-21 0,-1-2 0,0 0 0,-1-2 0,-29 19 0,-38 32 0,88-68 0,-29 26 0,0 2 0,-37 46 0,58-62 0,0 0 0,1 0 0,0 1 0,0-1 0,1 2 0,1-1 0,-1 1 0,2 0 0,0 1 0,-5 28 0,4 1 0,2 1 0,1 0 0,2-1 0,6 56 0,-4-92 0,-1-1 0,1 0 0,0-1 0,0 1 0,1 0 0,-1-1 0,1 1 0,1-1 0,-1 0 0,1 0 0,-1-1 0,1 1 0,1-1 0,-1 0 0,1 0 0,0-1 0,0 0 0,0 0 0,6 4 0,14 8 0,2-1 0,47 20 0,-43-22 0,8 1 0,0-1 0,79 11 0,-46-10 0,-10-5 0,1-4 0,88-5 0,-78-1 0,-29-1 0,0-2 0,68-17 0,84-39 0,-121 38 0,32-12 0,237-99 0,15-43 0,-43 50 0,-146 60 0,-114 45 0,-9 3 0,0-2 0,70-42 0,-91 45 0,56-38 0,2 4 0,92-38 0,-122 63 0,0-3 0,-2-3 0,96-79 0,-126 93 0,84-75 0,-98 88 0,-1-1 0,-1-1 0,1 1 0,-1-1 0,0-1 0,0 1 0,-1-1 0,0 0 0,0-1 0,-1 0 0,1 0 0,-2 0 0,1 0 0,-1-1 0,0 1 0,-1-1 0,0 0 0,0 0 0,-1 0 0,1-12 0,-1-19 0,-1-1 0,-3 1 0,-10-71 0,3 32 0,4 25 0,-2 0 0,-21-80 0,22 109 0,-1 0 0,-2 0 0,0 1 0,-1 1 0,-1 0 0,-29-43 0,-138-172 0,160 212 0,-1 1 0,-1 1 0,-47-42 0,54 55 0,-1 1 0,-1 0 0,1 2 0,-1 0 0,0 1 0,-1 1 0,0 0 0,-18-3 0,-82-28 0,83 25 0,-66-15 0,-112-25 0,178 40 0,0-2 0,2-2 0,-1-2 0,-46-36 0,36 24 0,-62-33 0,-344-151 0,187 98 0,211 98 0,-100-22 0,-10-2 0,79 16 0,-1 5 0,-1 3 0,0 6 0,-1 3 0,-87 4 0,132 10 0,0 2 0,-67 19 0,91-19 0,0 0 0,1 1 0,-1 1 0,1 1 0,0 0 0,-24 22 0,-78 83 0,90-85 0,-32 31 0,2 3 0,3 3 0,2 3 0,-56 98 0,60-91 0,36-61 0,2 0 0,0 2 0,0-1 0,2 2 0,0-1 0,-8 23 0,-20 71 0,22-72 0,1 1 0,1 1 0,2 0 0,-10 83 0,17 141 0,5-153 0,-1-92 0,0 0 0,2 0 0,0-1 0,1 1 0,0-1 0,1 0 0,1 0 0,1-1 0,0 0 0,17 32 0,7 4 0,73 94 0,-93-133 0,301 334 0,-307-344 0,39 36 0,71 50 0,-59-49 0,-22-19 0,0-1 0,2-2 0,38 14 0,2 1 0,-34-13 0,119 52 0,-40-17 0,-19-7 0,-60-30 0,0 2 0,-2 3 0,0 2 0,-1 1 0,49 50 0,-65-61 0,0-1 0,1-2 0,0-1 0,45 17 0,-50-23 0,73 33 0,139 35 0,-180-61 0,56 26 0,-31-10 0,200 47 0,-152-47 0,-90-19 0,38 19 0,-1-1 0,7-10 0,-54-14 0,39 13 0,88 33 0,-137-47 0,0 1 0,-1 1 0,26 16 0,-28-14 0,1-2 0,0 1 0,1-2 0,-1 0 0,17 4 0,28-3 0,1-2 0,79-7 0,-25-1 0,-80 4-1365,-4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1:05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1557 0 24575,'-1'5'0,"0"0"0,0 0 0,0 0 0,-1-1 0,0 1 0,0-1 0,0 1 0,-1-1 0,0 0 0,-5 7 0,-5 8 0,-6 10 0,-1 0 0,-2-1 0,-37 37 0,-85 65 0,-25 1 0,-45 37 0,134-97 0,14-15 0,2 3 0,-103 124 0,90-91 0,54-66 0,0 2 0,2 0 0,0 1 0,-18 36 0,-60 115 0,-28 59 0,115-209 0,0 1 0,2 0 0,2 0 0,0 1 0,3 0 0,-4 44 0,13 322 0,1-344 25,3 1 0,2-1 0,18 58-1,68 154-1253,66 67-6592,-18-44 2823,12 36 4998,113 372-368,-210-518 337,75 258-756,-122-373 775,-2 1 0,-4 0 1,-2 1-1,-6 93 0,-1-94 14,3 1 1,3 0-1,2-1 0,17 77 1,19 48-3,7 29 0,-36-177 0,2-1 0,1 0 0,27 48 0,31 32 146,5-3 1,107 125-1,-123-172-286,2-2 0,4-3 0,2-4 0,122 84 0,-84-76 15,2-5 1,212 90-1,-223-116 394,2-4 0,131 27-1,-158-48-90,-1-3-1,1-3 1,1-4 0,80-5-1,105-22 686,-127 8 280,226 5 0,-308 13-1290,0 2 0,-1 2 1,0 2-1,-1 2 0,0 2 1,0 3-1,-2 2 1,70 35-1,-15 6 50,174 133-1,-212-146-91,2-3 0,1-3 0,3-3 0,1-3 0,1-3 0,88 25 0,466 91-1135,-522-128 1514,1-4 1,181 2-1,-267-18-37,-1 0-1,1-2 1,-1 0 0,0-1-1,0-1 1,0-1 0,0 0 0,-1-2-1,0 0 1,-1 0 0,26-19-1,-13 4 382,0-1-1,-2-1 1,-1-1-1,43-57 0,159-242 140,-16 19-1777,-158 237 341,3 2 1,81-74 0,-82 94 494,2 1 1,3 3 0,1 3 0,1 3 0,3 2 0,0 4 0,2 2 0,2 3 0,0 3-1,1 4 1,144-21 0,484-12 101,-643 47 247,-1-2-1,0-2 0,-1-3 1,68-23-1,198-96 290,-43-3-870,514-338 1,-734 432 515,-2-2 0,-2-2 0,-2-3 0,-2-2 0,-2-2 0,65-92 0,-47 44 11,-5-3 0,-4-3 0,57-149 0,-81 166-26,-4-2 0,-4-1 0,-4-1 0,14-164 0,-24 41-36,-23-302 0,-24 229 1586,-76-294 1,93 490-1468,4 26 526,-3 1 0,-3 1 0,-2 0-1,-34-59 1,44 98 235,-35-44 0,32 48 1,2-1-1,-17-30 0,16 19-309,1-1 1,2-1-1,2 0 0,1 0 1,1-1-1,2 0 0,2-1 1,1 1-1,2-60 0,3 90-508,0 0 0,0 0-1,0 1 1,0-1 0,1 1-1,0-1 1,0 1-1,1 0 1,-1 0 0,1 0-1,0 0 1,1 0-1,-1 1 1,1-1 0,0 1-1,0 0 1,0 0 0,10-7-1,3 0-209,1 1 0,0 1-1,39-14 1,-27 11-576,5-2-6068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1:05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1:05:0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1:06:1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10159 3540 24575,'10'-2'0,"-1"0"0,0-1 0,0 0 0,0-1 0,0 0 0,-1 0 0,1-1 0,-1 0 0,0-1 0,13-12 0,15-9 0,209-145 0,-198 134 0,-1-2 0,-2-2 0,41-52 0,-78 84 0,-1 0 0,1 0 0,-1-1 0,-1 0 0,0 0 0,0-1 0,-1 0 0,5-17 0,1-15 0,5-47 0,-3 12 0,-2 13 0,-3 0 0,-3-1 0,-3-93 0,-2 138 0,1 12 0,0 1 0,0-1 0,-1 1 0,-1-1 0,0 1 0,0-1 0,0 1 0,-1 0 0,0 0 0,0 0 0,-1 1 0,0-1 0,-1 1 0,1 0 0,-1 0 0,-1 1 0,1 0 0,-1 0 0,-11-11 0,3 8 0,0 0 0,0 1 0,-1 1 0,0 0 0,0 1 0,0 1 0,-1 1 0,0 0 0,-18-2 0,5-1 0,0-1 0,1-1 0,-51-29 0,41 19 0,-42-15 0,-13 7 0,-176-26 0,199 40 0,1-4 0,-70-29 0,71 22 0,-137-29 0,81 43 0,-173 9 0,157 5 0,113-2 0,1 1 0,0 2 0,0 1 0,0 1 0,0 2 0,-26 12 0,0 5 0,-88 59 0,48-32 0,-1-4 0,-189 64 0,196-81 0,29-12 0,-1-3 0,0-3 0,-1-3 0,0-3 0,-94-2 0,-46-5-710,0 1-3173,-241-34 0,377 23 3259,1-3-1,1-3 1,1-3-1,0-3 0,1-3 1,1-4-1,1-2 1,-59-44-1,17-6 625,3-4 0,3-5 0,-142-180 0,31 36 5547,88 104-3204,103 117-2343,-1 1 0,0 1 0,-1 0 0,0 2 0,-1 0 0,1 0 0,-27-8 0,-35-20 0,-357-212 1034,268 140 4621,93 57-5896,-99-48 0,-653-249-14452,773 334 14374,0 2-1,-1 4 0,-64-3 1,-156 12 4156,166 3-654,92-4-2685,0 1 0,0 1 0,0 1-1,0 1 1,0 0 0,0 1 0,1 1-1,-1 0 1,1 1 0,0 1 0,1 1 0,-1 0-1,1 1 1,-22 20 0,-65 79-192,-23 21 446,107-115-681,-1 1 0,-1-2 0,0-1 0,-1-1 0,-36 16 0,21-11-71,1 2 0,0 2 0,1 1 0,1 2 0,0 2 0,-35 37 0,34-30 0,2 1 0,0 2 0,3 1 0,-37 62 0,59-90 0,1 1 0,0 0 0,1 0 0,0 0 0,1 1 0,-1 0 0,1-1 0,1 1 0,-1 13 0,1 10 0,3 51 0,0-63 0,0 0 0,-2 0 0,0 1 0,-2-1 0,-5 35 0,6-51 0,-1 0 0,0 1 0,0-1 0,0-1 0,-1 1 0,1 0 0,-1-1 0,0 1 0,0-1 0,-1 0 0,1 0 0,-1-1 0,1 1 0,-1-1 0,0 0 0,0 0 0,0 0 0,-1-1 0,1 0 0,0 1 0,-1-2 0,1 1 0,-1-1 0,0 0 0,-4 1 0,-16 1 0,1-1 0,-1-1 0,-42-5 0,30 2 0,-8 0 0,13 3 0,0-3 0,0-1 0,1-2 0,-1-1 0,-40-14 0,-128-72 0,-63-23 0,218 99 0,-1 2 0,0 3 0,-93-8 0,132 19 0,-11-2 0,-1 1 0,1 2 0,-1 0 0,-20 5 0,33-4 0,0 0 0,1 0 0,-1 0 0,1 1 0,-1 0 0,1 1 0,0-1 0,0 1 0,0 0 0,0 1 0,1 0 0,-1-1 0,1 1 0,0 1 0,0-1 0,-4 9 0,-4 6 0,1 0 0,1 1 0,1 1 0,0 0 0,1 0 0,1 1 0,1 0 0,1 1 0,1-1 0,0 1 0,2 0 0,0 0 0,2 32 0,1-45 38,1 0 0,1 0 0,0 0 0,0-1 0,1 1 0,0-1 0,0 0 0,9 15 0,48 69-1745,-42-69-5119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B9C5-D7C0-6021-020D-CA3BD327A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B1C1E-39D1-E339-81E5-58823508C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BFFE6-0F2A-CAB1-A377-77E9C85F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199C9-9154-5A53-537E-DC29CAAA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B74A1-336F-897F-2DCF-58A3093B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6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6AF7-06FD-6C55-B489-4C809E87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67C1B-7D2D-49B9-E2FE-2DED7B90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50F2E-71AB-C219-F8AD-9BE194C0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141A3-582E-D610-7CB8-D594DC6F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6E9D-1A4E-0E9D-D400-389CD8F5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4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0F29AC-692C-CF17-0558-2829BE48C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9CB63-6CFA-AAA1-88CF-69580072A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514F3-AF4D-7387-182D-D11B75E9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40486-C6AC-3CFD-2A64-2C85D748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EF28B-B489-81C5-7FD1-12CD9D5F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6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FA6A-CAB9-7E7E-7A8B-CD5881A0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7D95-9FB9-8AC0-2F1C-61B4631B2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9BC11-A01A-CB81-2F73-27093038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52897-56F5-94BE-426E-E58D5D422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9CEE7-A838-7583-D43A-8E7E3CCC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6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186E-5E10-DC2B-A18B-C07BD5D4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D95DC-B18B-2321-5DB6-5793DF32B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9791C-491B-5E2E-AE5A-BE1080A2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6F932-8651-F1D2-B268-F0DA76FF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1DB7-31BB-9248-F9E8-2E3C6D7A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A1B4-5FF2-79AA-DEF6-60F836FC9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0171A-E995-9AAE-68D2-B866A521A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BFEED-5A46-A80E-C97D-B50A57F3F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6A7F9-563C-2896-2C62-CA2008A0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86499-6687-5988-CC3B-1737100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39362-C9A9-6CA2-6BCD-07CB3EA1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28BE-1B9F-C96E-117E-B2F5D16A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89F44-A116-F8E4-515C-CC513E85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22628-0115-D1D2-6455-302D96D36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864DC-8B72-FC5C-2B8F-4ACB75F07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4EE0F-B9E3-0B53-C076-ED16B720E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9C33E-2DFF-6C33-0BFF-AB70D0158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D09DD-8A0F-C0C3-FA13-8B653B10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FF94E-76A3-3F90-5222-92ED3A38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5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667C-F12A-5AA3-33FA-91FF7A39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C18C3-BBB0-42F7-DDEC-F753727F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9A80C-1684-B46A-8D80-C6248F3C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56E94-C505-5749-9AF6-EC21266F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A043E-DACA-F26D-9303-FF98E997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B084C-2665-5787-5114-02E9240E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D506E-DD4F-741B-9629-E79BD292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8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34B3-B108-CCA0-C9BE-9AD91350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FD8C-DD79-FA29-266B-537EC6A0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8051F-16BC-674A-09CB-01890DF9F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FC15F-E43A-6057-C986-7226A2FD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30E12-00B7-2A42-8022-EC483153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DCF5C-FC15-BBAE-97BC-87D07508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7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6CABB-17A4-CB24-3A57-07CEAB2A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DD5D2-1086-C8C0-A58B-D0583A612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ED0A8-E16A-8A80-4C11-C934B7454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4E0FA-5EC7-66AA-71B3-A22245C6B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2651A-4DC3-9A1E-F1DD-FFD211DA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A1597-C4A3-691A-9D5D-EED9E09F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7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74413-4112-58C7-4CCE-B4C97E7C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A9C1C-A219-D25A-02B1-459E4F2CD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62F3-3F80-FB59-744E-490A617B5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AA7B-74E8-4761-9E54-E5D898F7106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4507-9E6F-DE27-24EA-EE32F8279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FEA20-9B2D-2EFB-CA37-9F21C1584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D0F4-375A-45F2-9CEA-3ABAFE22A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1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NUL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customXml" Target="../ink/ink9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.xml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customXml" Target="../ink/ink7.xml"/><Relationship Id="rId9" Type="http://schemas.openxmlformats.org/officeDocument/2006/relationships/customXml" Target="../ink/ink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.xml"/><Relationship Id="rId5" Type="http://schemas.openxmlformats.org/officeDocument/2006/relationships/image" Target="../media/image12.png"/><Relationship Id="rId4" Type="http://schemas.openxmlformats.org/officeDocument/2006/relationships/customXml" Target="../ink/ink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image" Target="../media/image34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A4C2CB8D-6395-32A2-626F-3C76A60C3F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35" r="-1" b="48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2F3929-7F93-83D0-694B-8B03AF783FBF}"/>
              </a:ext>
            </a:extLst>
          </p:cNvPr>
          <p:cNvSpPr txBox="1"/>
          <p:nvPr/>
        </p:nvSpPr>
        <p:spPr>
          <a:xfrm>
            <a:off x="8472192" y="4847194"/>
            <a:ext cx="1827508" cy="715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0" u="none" strike="noStrike" baseline="0" dirty="0">
                <a:solidFill>
                  <a:srgbClr val="00B0F0"/>
                </a:solidFill>
                <a:latin typeface="Galatia SIL" panose="02000600020000020004" pitchFamily="2" charset="0"/>
              </a:rPr>
              <a:t>καιρός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EE0464-24C9-58A9-D43C-E0670FA00511}"/>
              </a:ext>
            </a:extLst>
          </p:cNvPr>
          <p:cNvSpPr/>
          <p:nvPr/>
        </p:nvSpPr>
        <p:spPr>
          <a:xfrm>
            <a:off x="3585029" y="1233714"/>
            <a:ext cx="4093028" cy="4328886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DA743-E58F-DD69-4E4A-BED3A797326C}"/>
              </a:ext>
            </a:extLst>
          </p:cNvPr>
          <p:cNvSpPr txBox="1"/>
          <p:nvPr/>
        </p:nvSpPr>
        <p:spPr>
          <a:xfrm>
            <a:off x="1884137" y="1473580"/>
            <a:ext cx="1435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>
                    <a:lumMod val="95000"/>
                  </a:schemeClr>
                </a:solidFill>
                <a:latin typeface="Amasis MT Pro" panose="020B0604020202020204" pitchFamily="18" charset="0"/>
              </a:rPr>
              <a:t> Χρόνος</a:t>
            </a:r>
            <a:endParaRPr lang="en-GB" sz="2800" dirty="0">
              <a:solidFill>
                <a:schemeClr val="bg1">
                  <a:lumMod val="95000"/>
                </a:schemeClr>
              </a:solidFill>
              <a:latin typeface="Amasis MT Pro" panose="020B06040202020202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91A4E9-0994-F500-5675-F55EA5753FC2}"/>
              </a:ext>
            </a:extLst>
          </p:cNvPr>
          <p:cNvCxnSpPr>
            <a:cxnSpLocks/>
          </p:cNvCxnSpPr>
          <p:nvPr/>
        </p:nvCxnSpPr>
        <p:spPr>
          <a:xfrm>
            <a:off x="3217182" y="1826610"/>
            <a:ext cx="717550" cy="3403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7BF4E0-29EA-2CFD-37C6-9A67A3C18482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857444" y="4847194"/>
            <a:ext cx="614748" cy="35770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83B0E81-A6A2-7040-1D02-08AA2AE00622}"/>
              </a:ext>
            </a:extLst>
          </p:cNvPr>
          <p:cNvSpPr txBox="1"/>
          <p:nvPr/>
        </p:nvSpPr>
        <p:spPr>
          <a:xfrm>
            <a:off x="2073344" y="1942161"/>
            <a:ext cx="143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>
                    <a:lumMod val="95000"/>
                  </a:schemeClr>
                </a:solidFill>
                <a:latin typeface="Amasis MT Pro" panose="020B0604020202020204" pitchFamily="18" charset="0"/>
              </a:rPr>
              <a:t>크로노스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masis MT Pro" panose="020B0604020202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96EC5-8ECD-CA2C-F521-5B3ED24E13AB}"/>
              </a:ext>
            </a:extLst>
          </p:cNvPr>
          <p:cNvSpPr txBox="1"/>
          <p:nvPr/>
        </p:nvSpPr>
        <p:spPr>
          <a:xfrm>
            <a:off x="8472192" y="5383749"/>
            <a:ext cx="182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i="0" u="none" strike="noStrike" baseline="0">
                <a:solidFill>
                  <a:srgbClr val="00B0F0"/>
                </a:solidFill>
                <a:latin typeface="Galatia SIL" panose="02000600020000020004" pitchFamily="2" charset="0"/>
              </a:rPr>
              <a:t>카이로스</a:t>
            </a:r>
            <a:endParaRPr lang="en-GB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609C-BA21-9F71-94FF-E9081304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ko-KR" b="1" dirty="0">
                <a:latin typeface="+mn-ea"/>
                <a:ea typeface="+mn-ea"/>
              </a:rPr>
              <a:t>1.2 </a:t>
            </a:r>
            <a:r>
              <a:rPr lang="ko-KR" altLang="en-US" b="1" dirty="0">
                <a:latin typeface="+mn-ea"/>
                <a:ea typeface="+mn-ea"/>
              </a:rPr>
              <a:t>하나님의 때</a:t>
            </a:r>
            <a:r>
              <a:rPr lang="en-GB" altLang="ko-KR" b="1" dirty="0">
                <a:latin typeface="+mn-ea"/>
                <a:ea typeface="+mn-ea"/>
              </a:rPr>
              <a:t>—</a:t>
            </a:r>
            <a:r>
              <a:rPr lang="ko-KR" altLang="en-US" b="1" dirty="0" err="1">
                <a:latin typeface="+mn-ea"/>
                <a:ea typeface="+mn-ea"/>
              </a:rPr>
              <a:t>카이로스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66F10-7CAE-A132-2AC1-D873C7CCB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8286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ko-KR" altLang="en-US" sz="2200" spc="-100" dirty="0"/>
              <a:t>모든 정황이 전개되는 모든 순간들 </a:t>
            </a:r>
            <a:r>
              <a:rPr lang="en-US" altLang="ko-KR" sz="2200" spc="-100" dirty="0"/>
              <a:t>(</a:t>
            </a:r>
            <a:r>
              <a:rPr lang="ko-KR" altLang="en-US" sz="2200" spc="-100" dirty="0"/>
              <a:t>사회적</a:t>
            </a:r>
            <a:r>
              <a:rPr lang="en-US" altLang="ko-KR" sz="2200" spc="-100" dirty="0"/>
              <a:t>, </a:t>
            </a:r>
            <a:r>
              <a:rPr lang="ko-KR" altLang="en-US" sz="2200" spc="-100" dirty="0"/>
              <a:t>자연적</a:t>
            </a:r>
            <a:r>
              <a:rPr lang="en-GB" altLang="ko-KR" sz="2200" spc="-100" dirty="0"/>
              <a:t>, </a:t>
            </a:r>
            <a:r>
              <a:rPr lang="ko-KR" altLang="en-US" sz="2200" spc="-100" dirty="0"/>
              <a:t>개인적</a:t>
            </a:r>
            <a:r>
              <a:rPr lang="en-US" altLang="ko-KR" sz="2200" spc="-100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4EBB1-4847-924F-CE38-CA43E1277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789238"/>
            <a:ext cx="5181600" cy="37036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역사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ko-KR" altLang="en-US" dirty="0"/>
              <a:t>국가 간의 힘의 균형 </a:t>
            </a:r>
            <a:r>
              <a:rPr lang="en-GB" altLang="ko-KR" dirty="0"/>
              <a:t>(</a:t>
            </a:r>
            <a:r>
              <a:rPr lang="ko-KR" altLang="en-US" dirty="0"/>
              <a:t>예</a:t>
            </a:r>
            <a:r>
              <a:rPr lang="en-GB" altLang="ko-KR" dirty="0"/>
              <a:t>: </a:t>
            </a:r>
            <a:r>
              <a:rPr lang="ko-KR" altLang="en-US" dirty="0"/>
              <a:t>이스라엘의 가나안 정복기동안 잠잠했던 지정학적 힘의 균형과 예루살렘 함락 전후 파괴된 균형</a:t>
            </a:r>
            <a:r>
              <a:rPr lang="en-GB" altLang="ko-KR" dirty="0"/>
              <a:t>)</a:t>
            </a:r>
            <a:r>
              <a:rPr lang="ko-KR" altLang="en-US" dirty="0"/>
              <a:t> 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ko-KR" altLang="en-US" dirty="0"/>
              <a:t>사회의 변천 </a:t>
            </a:r>
            <a:r>
              <a:rPr lang="en-GB" altLang="ko-KR" dirty="0"/>
              <a:t>(</a:t>
            </a:r>
            <a:r>
              <a:rPr lang="ko-KR" altLang="en-US" dirty="0"/>
              <a:t>예</a:t>
            </a:r>
            <a:r>
              <a:rPr lang="en-GB" altLang="ko-KR" dirty="0"/>
              <a:t>: </a:t>
            </a:r>
            <a:r>
              <a:rPr lang="ko-KR" altLang="en-US" dirty="0"/>
              <a:t>군주주의와 봉건사회하의 중세 암흑기</a:t>
            </a:r>
            <a:r>
              <a:rPr lang="en-GB" altLang="ko-KR" dirty="0"/>
              <a:t>; </a:t>
            </a:r>
            <a:r>
              <a:rPr lang="ko-KR" altLang="en-US" dirty="0"/>
              <a:t>혁명과 부흥운동</a:t>
            </a:r>
            <a:r>
              <a:rPr lang="en-GB" altLang="ko-KR" dirty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자연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ko-KR" altLang="en-US" dirty="0"/>
              <a:t>자연재해 및 질병</a:t>
            </a:r>
            <a:r>
              <a:rPr lang="en-GB" altLang="ko-KR" dirty="0"/>
              <a:t>, </a:t>
            </a:r>
            <a:r>
              <a:rPr lang="ko-KR" altLang="en-US" dirty="0"/>
              <a:t>기후변화</a:t>
            </a:r>
            <a:endParaRPr lang="en-GB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개인의 정신적 및 정서적 성장기</a:t>
            </a:r>
            <a:endParaRPr lang="en-GB" altLang="ko-KR" dirty="0"/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말씀은 이런 정황의 시각에서 고찰되어야 함 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C70085-BABF-916D-D1BC-5CE1C4D17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071043"/>
              </p:ext>
            </p:extLst>
          </p:nvPr>
        </p:nvGraphicFramePr>
        <p:xfrm>
          <a:off x="6477000" y="1825625"/>
          <a:ext cx="4622800" cy="419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09FEC461-4122-3A58-30BE-02AF575AA059}"/>
              </a:ext>
            </a:extLst>
          </p:cNvPr>
          <p:cNvGrpSpPr/>
          <p:nvPr/>
        </p:nvGrpSpPr>
        <p:grpSpPr>
          <a:xfrm>
            <a:off x="6616700" y="4711700"/>
            <a:ext cx="3594100" cy="685800"/>
            <a:chOff x="6616700" y="4711700"/>
            <a:chExt cx="3594100" cy="6858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BD8F197-FCCE-9820-AC65-CDA63A9DD467}"/>
                </a:ext>
              </a:extLst>
            </p:cNvPr>
            <p:cNvCxnSpPr/>
            <p:nvPr/>
          </p:nvCxnSpPr>
          <p:spPr>
            <a:xfrm>
              <a:off x="6616700" y="5397500"/>
              <a:ext cx="4572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A9DDBF-A9E3-97E9-7222-7369338E2D39}"/>
                </a:ext>
              </a:extLst>
            </p:cNvPr>
            <p:cNvCxnSpPr/>
            <p:nvPr/>
          </p:nvCxnSpPr>
          <p:spPr>
            <a:xfrm>
              <a:off x="7416800" y="5181600"/>
              <a:ext cx="4572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DB8941-A1C7-5614-6740-70217D09C132}"/>
                </a:ext>
              </a:extLst>
            </p:cNvPr>
            <p:cNvCxnSpPr/>
            <p:nvPr/>
          </p:nvCxnSpPr>
          <p:spPr>
            <a:xfrm>
              <a:off x="8191500" y="4711700"/>
              <a:ext cx="4572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21CF3B-FBFB-F07B-D5EC-45D758650B92}"/>
                </a:ext>
              </a:extLst>
            </p:cNvPr>
            <p:cNvCxnSpPr/>
            <p:nvPr/>
          </p:nvCxnSpPr>
          <p:spPr>
            <a:xfrm>
              <a:off x="8953500" y="5207000"/>
              <a:ext cx="4572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91BC15-C2BA-2C1D-CFA3-03D7A7D11DF1}"/>
                </a:ext>
              </a:extLst>
            </p:cNvPr>
            <p:cNvCxnSpPr/>
            <p:nvPr/>
          </p:nvCxnSpPr>
          <p:spPr>
            <a:xfrm>
              <a:off x="9753600" y="4940300"/>
              <a:ext cx="4572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1A2AA0-BC27-CE9B-CE61-4A1286634DA4}"/>
              </a:ext>
            </a:extLst>
          </p:cNvPr>
          <p:cNvCxnSpPr/>
          <p:nvPr/>
        </p:nvCxnSpPr>
        <p:spPr>
          <a:xfrm>
            <a:off x="10515600" y="5156200"/>
            <a:ext cx="457200" cy="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0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CE59B-CE0D-4536-B847-F547266B1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5EBCE59B-CE0D-4536-B847-F547266B1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DE1FD0-B601-43F6-8195-6AE3F12EB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12DE1FD0-B601-43F6-8195-6AE3F12EB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DBAC8-54FD-405E-AD3B-414271329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8D9DBAC8-54FD-405E-AD3B-414271329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6A5EB1-0DF9-4769-BB12-BF949915B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C66A5EB1-0DF9-4769-BB12-BF949915B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C7A53-0F19-47A1-BD4B-BDF378C51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B40C7A53-0F19-47A1-BD4B-BDF378C51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FBFDC4-7320-4005-A7A3-2A2FCA720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14FBFDC4-7320-4005-A7A3-2A2FCA720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03CBBB-3549-4D6E-81FB-5A7F8788C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0303CBBB-3549-4D6E-81FB-5A7F8788C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609C-BA21-9F71-94FF-E9081304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b="1" dirty="0">
                <a:latin typeface="+mn-ea"/>
                <a:ea typeface="+mn-ea"/>
              </a:rPr>
              <a:t>1.3 </a:t>
            </a:r>
            <a:r>
              <a:rPr lang="ko-KR" altLang="en-US" b="1" dirty="0">
                <a:latin typeface="+mn-ea"/>
                <a:ea typeface="+mn-ea"/>
              </a:rPr>
              <a:t>하나님의 때</a:t>
            </a:r>
            <a:r>
              <a:rPr lang="en-GB" altLang="ko-KR" b="1" dirty="0">
                <a:latin typeface="+mn-ea"/>
                <a:ea typeface="+mn-ea"/>
              </a:rPr>
              <a:t>—</a:t>
            </a:r>
            <a:r>
              <a:rPr lang="ko-KR" altLang="en-US" b="1" dirty="0" err="1">
                <a:latin typeface="+mn-ea"/>
                <a:ea typeface="+mn-ea"/>
              </a:rPr>
              <a:t>카이로스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66F10-7CAE-A132-2AC1-D873C7CCB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8413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ko-KR" altLang="en-US" sz="3100" dirty="0"/>
              <a:t>만물의 중심에 있는 하나님의 구원 역사의 시간표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altLang="ko-KR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4EBB1-4847-924F-CE38-CA43E1277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928937"/>
            <a:ext cx="5181600" cy="31416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하나님의 시간표를 이해하기 위한 필수 조건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사람의 인지역량의 한계에 따라 모든 환경을 이용하시며 하나님과의 관계 유지와 깊이를 위해 필요한 기본이 되는 원칙들</a:t>
            </a:r>
            <a:r>
              <a:rPr lang="en-GB" altLang="ko-KR" dirty="0"/>
              <a:t>(</a:t>
            </a:r>
            <a:r>
              <a:rPr lang="ko-KR" altLang="en-US" dirty="0"/>
              <a:t>율법</a:t>
            </a:r>
            <a:r>
              <a:rPr lang="en-GB" altLang="ko-KR" dirty="0"/>
              <a:t>)</a:t>
            </a:r>
            <a:r>
              <a:rPr lang="ko-KR" altLang="en-US" dirty="0"/>
              <a:t>에 대한</a:t>
            </a:r>
            <a:r>
              <a:rPr lang="en-GB" altLang="ko-KR" dirty="0"/>
              <a:t> </a:t>
            </a:r>
            <a:r>
              <a:rPr lang="ko-KR" altLang="en-US" dirty="0"/>
              <a:t>이해 </a:t>
            </a:r>
            <a:r>
              <a:rPr lang="en-GB" altLang="ko-KR" dirty="0"/>
              <a:t>(</a:t>
            </a:r>
            <a:r>
              <a:rPr lang="ko-KR" altLang="en-US" dirty="0"/>
              <a:t>야다</a:t>
            </a:r>
            <a:r>
              <a:rPr lang="en-GB" altLang="ko-KR" dirty="0"/>
              <a:t>)</a:t>
            </a:r>
            <a:r>
              <a:rPr lang="ko-KR" altLang="en-US" dirty="0"/>
              <a:t>  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자신의 실체에 대한 실존적 차원의 이해 </a:t>
            </a:r>
            <a:endParaRPr lang="en-GB" altLang="ko-KR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altLang="ko-KR" sz="1000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ko-KR" altLang="en-US" sz="2600" b="1" dirty="0">
                <a:solidFill>
                  <a:srgbClr val="0070C0"/>
                </a:solidFill>
                <a:sym typeface="Wingdings" panose="05000000000000000000" pitchFamily="2" charset="2"/>
              </a:rPr>
              <a:t>말씀은 이런 변화의 시각에서 고찰되어야 함 </a:t>
            </a:r>
            <a:endParaRPr lang="en-GB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6565E5-0F56-DAD4-0EE4-66E37E3B0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650956"/>
              </p:ext>
            </p:extLst>
          </p:nvPr>
        </p:nvGraphicFramePr>
        <p:xfrm>
          <a:off x="6299200" y="1690688"/>
          <a:ext cx="4356100" cy="437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C6CB99-C5FE-7E70-E853-806F77B12BF4}"/>
              </a:ext>
            </a:extLst>
          </p:cNvPr>
          <p:cNvSpPr txBox="1"/>
          <p:nvPr/>
        </p:nvSpPr>
        <p:spPr>
          <a:xfrm>
            <a:off x="6591300" y="5524500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개념의 전개 </a:t>
            </a:r>
            <a:r>
              <a:rPr lang="en-GB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기본에서 온전함으로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94366-EDF3-0C83-C361-1E79B590AD08}"/>
              </a:ext>
            </a:extLst>
          </p:cNvPr>
          <p:cNvSpPr txBox="1"/>
          <p:nvPr/>
        </p:nvSpPr>
        <p:spPr>
          <a:xfrm>
            <a:off x="838200" y="6147871"/>
            <a:ext cx="9817100" cy="40011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FFFF00"/>
                </a:solidFill>
              </a:rPr>
              <a:t>요</a:t>
            </a:r>
            <a:r>
              <a:rPr lang="en-US" altLang="ko-KR" sz="2000" b="1" dirty="0">
                <a:solidFill>
                  <a:srgbClr val="FFFF00"/>
                </a:solidFill>
              </a:rPr>
              <a:t> 4:24 </a:t>
            </a:r>
            <a:r>
              <a:rPr lang="ko-KR" altLang="en-US" sz="2000" b="1" dirty="0">
                <a:solidFill>
                  <a:srgbClr val="FFFF00"/>
                </a:solidFill>
              </a:rPr>
              <a:t>하나님은 영이시니 예배하는 자가 신령과 진정으로 </a:t>
            </a:r>
            <a:r>
              <a:rPr lang="ko-KR" altLang="en-US" sz="2000" b="1" dirty="0" err="1">
                <a:solidFill>
                  <a:srgbClr val="FFFF00"/>
                </a:solidFill>
              </a:rPr>
              <a:t>예배할지니라</a:t>
            </a:r>
            <a:r>
              <a:rPr lang="ko-KR" altLang="en-US" sz="2000" b="1" dirty="0">
                <a:solidFill>
                  <a:srgbClr val="FFFF00"/>
                </a:solidFill>
              </a:rPr>
              <a:t> </a:t>
            </a:r>
            <a:endParaRPr lang="en-GB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237CC5-F3DA-42CB-8C42-8294FDF93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E237CC5-F3DA-42CB-8C42-8294FDF93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A52A57-C851-468F-8BB7-06A984F1A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1A52A57-C851-468F-8BB7-06A984F1A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B1D153-01FC-47ED-8663-9EEC2C00C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2B1D153-01FC-47ED-8663-9EEC2C00C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A3ED0E-F8A5-4612-9AC0-D140487C4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B3A3ED0E-F8A5-4612-9AC0-D140487C4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6" grpId="0" uiExpand="1">
        <p:bldSub>
          <a:bldDgm bld="one"/>
        </p:bldSub>
      </p:bldGraphic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E50A-5A6E-7853-C3B7-9A5A9B65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011" y="903261"/>
            <a:ext cx="6225378" cy="9233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>
              <a:lnSpc>
                <a:spcPct val="110000"/>
              </a:lnSpc>
            </a:pPr>
            <a:r>
              <a:rPr lang="en-US" altLang="ko-KR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ko-KR" alt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하나님의 </a:t>
            </a:r>
            <a:r>
              <a:rPr lang="ko-KR" alt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때”란</a:t>
            </a:r>
            <a:r>
              <a:rPr lang="en-US" altLang="ko-KR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무슨 뜻인가</a:t>
            </a:r>
            <a:r>
              <a:rPr lang="en-US" altLang="ko-KR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BF642C-5B0E-6548-1450-9B8FA2EE139C}"/>
              </a:ext>
            </a:extLst>
          </p:cNvPr>
          <p:cNvGrpSpPr/>
          <p:nvPr/>
        </p:nvGrpSpPr>
        <p:grpSpPr>
          <a:xfrm>
            <a:off x="1701800" y="2605138"/>
            <a:ext cx="8280400" cy="3086100"/>
            <a:chOff x="2590800" y="2755900"/>
            <a:chExt cx="8280400" cy="308610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3501549-BC92-B7C5-C2EA-6DC633683AFE}"/>
                </a:ext>
              </a:extLst>
            </p:cNvPr>
            <p:cNvCxnSpPr/>
            <p:nvPr/>
          </p:nvCxnSpPr>
          <p:spPr>
            <a:xfrm flipV="1">
              <a:off x="2590800" y="3098800"/>
              <a:ext cx="4419600" cy="2743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574E34-702A-4AE9-61D4-5AC6473CE704}"/>
                </a:ext>
              </a:extLst>
            </p:cNvPr>
            <p:cNvSpPr txBox="1"/>
            <p:nvPr/>
          </p:nvSpPr>
          <p:spPr>
            <a:xfrm>
              <a:off x="7188200" y="2755900"/>
              <a:ext cx="368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사람이 하나님을 이해하는 역량이 점진적으로 확장되고 있다는 것</a:t>
              </a:r>
              <a:endParaRPr lang="en-GB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6E9A88-E076-48A7-305F-09F53E63C50E}"/>
              </a:ext>
            </a:extLst>
          </p:cNvPr>
          <p:cNvGrpSpPr/>
          <p:nvPr/>
        </p:nvGrpSpPr>
        <p:grpSpPr>
          <a:xfrm>
            <a:off x="2171700" y="1353654"/>
            <a:ext cx="2552700" cy="4742346"/>
            <a:chOff x="838200" y="1099654"/>
            <a:chExt cx="2552700" cy="474234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4C1D53F-7FCF-FE66-39C7-C18A0C4E6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800" y="1917700"/>
              <a:ext cx="0" cy="3924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702F3D-3AFC-44AB-5895-3063D91DFC49}"/>
                </a:ext>
              </a:extLst>
            </p:cNvPr>
            <p:cNvSpPr txBox="1"/>
            <p:nvPr/>
          </p:nvSpPr>
          <p:spPr>
            <a:xfrm>
              <a:off x="838200" y="1099654"/>
              <a:ext cx="2552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하나님은 모든 상황을 통하여 뜻을 이루고 계시다는 것</a:t>
              </a:r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B778B5-3183-E6D0-EEFD-DD6F3055DAB7}"/>
              </a:ext>
            </a:extLst>
          </p:cNvPr>
          <p:cNvGrpSpPr/>
          <p:nvPr/>
        </p:nvGrpSpPr>
        <p:grpSpPr>
          <a:xfrm>
            <a:off x="2197099" y="3708477"/>
            <a:ext cx="7772400" cy="2284362"/>
            <a:chOff x="2946400" y="3732162"/>
            <a:chExt cx="7772400" cy="228436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23F7403-9A16-11D2-2FB9-6B3DAF1AC302}"/>
                </a:ext>
              </a:extLst>
            </p:cNvPr>
            <p:cNvCxnSpPr>
              <a:cxnSpLocks/>
            </p:cNvCxnSpPr>
            <p:nvPr/>
          </p:nvCxnSpPr>
          <p:spPr>
            <a:xfrm>
              <a:off x="2946400" y="3732162"/>
              <a:ext cx="4241800" cy="1498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C015B6-EAE6-5E29-76BF-8137A997ADB5}"/>
                </a:ext>
              </a:extLst>
            </p:cNvPr>
            <p:cNvSpPr txBox="1"/>
            <p:nvPr/>
          </p:nvSpPr>
          <p:spPr>
            <a:xfrm>
              <a:off x="7035800" y="5370193"/>
              <a:ext cx="368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하나님과 소통하기 위하여 율법의 본질을 이해해야 한다는 것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751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81E50A-5A6E-7853-C3B7-9A5A9B65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691" y="4892673"/>
            <a:ext cx="8081960" cy="101073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200" b="1" kern="1200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2. </a:t>
            </a:r>
            <a:r>
              <a:rPr lang="ko-KR" altLang="en-US" sz="3200" b="1" kern="1200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성경이란 무엇이고 하나님의 때와는 무슨 관계인가</a:t>
            </a:r>
            <a:r>
              <a:rPr lang="en-US" altLang="ko-KR" sz="3200" b="1" kern="1200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?</a:t>
            </a:r>
            <a:endParaRPr lang="en-US" sz="3200" b="1" kern="1200" dirty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61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ED84A40C-3CA4-2E4C-DDF4-E7DFCA96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092" y="1120792"/>
            <a:ext cx="3099816" cy="309981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3845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498D2C0E-26C6-1DF3-BAF5-6CA355D55B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48663" y="3776663"/>
          <a:ext cx="10191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19160" imgH="1438200" progId="PBrush">
                  <p:embed/>
                </p:oleObj>
              </mc:Choice>
              <mc:Fallback>
                <p:oleObj name="Bitmap Image" r:id="rId2" imgW="1019160" imgH="1438200" progId="PBrush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498D2C0E-26C6-1DF3-BAF5-6CA355D55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48663" y="3776663"/>
                        <a:ext cx="1019175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B08237-5D2A-BE7B-B2A4-65974228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271"/>
            <a:ext cx="10515600" cy="692966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말씀으로 뒤섞여 형성되는 우리 인생의 결과물이 우리 구원의 모습</a:t>
            </a:r>
            <a:endParaRPr lang="en-GB" sz="28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FFA61-D98A-55D8-1E86-784368E37629}"/>
              </a:ext>
            </a:extLst>
          </p:cNvPr>
          <p:cNvGrpSpPr/>
          <p:nvPr/>
        </p:nvGrpSpPr>
        <p:grpSpPr>
          <a:xfrm>
            <a:off x="1293223" y="2442754"/>
            <a:ext cx="3095897" cy="3095897"/>
            <a:chOff x="1293223" y="2442754"/>
            <a:chExt cx="3095897" cy="309589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2A4868B-8907-29C1-F79A-7B0D3569A85B}"/>
                </a:ext>
              </a:extLst>
            </p:cNvPr>
            <p:cNvCxnSpPr>
              <a:cxnSpLocks/>
            </p:cNvCxnSpPr>
            <p:nvPr/>
          </p:nvCxnSpPr>
          <p:spPr>
            <a:xfrm>
              <a:off x="1293223" y="2442754"/>
              <a:ext cx="0" cy="30958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EE724E-2129-4025-A661-57FAA5893B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3223" y="5538651"/>
              <a:ext cx="30958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858A1E-AB98-5352-3B1E-871218417243}"/>
              </a:ext>
            </a:extLst>
          </p:cNvPr>
          <p:cNvSpPr txBox="1"/>
          <p:nvPr/>
        </p:nvSpPr>
        <p:spPr>
          <a:xfrm>
            <a:off x="4389120" y="5215484"/>
            <a:ext cx="112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물리적</a:t>
            </a:r>
            <a:endParaRPr lang="en-GB" altLang="ko-KR" dirty="0"/>
          </a:p>
          <a:p>
            <a:pPr algn="ctr"/>
            <a:r>
              <a:rPr lang="ko-KR" altLang="en-US" dirty="0"/>
              <a:t>형이하학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436D26-8428-936D-3F86-136DEE37DE60}"/>
              </a:ext>
            </a:extLst>
          </p:cNvPr>
          <p:cNvSpPr txBox="1"/>
          <p:nvPr/>
        </p:nvSpPr>
        <p:spPr>
          <a:xfrm>
            <a:off x="702129" y="1796422"/>
            <a:ext cx="118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영적</a:t>
            </a:r>
            <a:endParaRPr lang="en-GB" altLang="ko-KR" dirty="0"/>
          </a:p>
          <a:p>
            <a:pPr algn="ctr"/>
            <a:r>
              <a:rPr lang="ko-KR" altLang="en-US" dirty="0"/>
              <a:t>형이상학</a:t>
            </a:r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61DFEF-0C3B-4E1E-872D-EDD40B3F808B}"/>
              </a:ext>
            </a:extLst>
          </p:cNvPr>
          <p:cNvGrpSpPr/>
          <p:nvPr/>
        </p:nvGrpSpPr>
        <p:grpSpPr>
          <a:xfrm rot="21052149">
            <a:off x="1922165" y="4737842"/>
            <a:ext cx="740891" cy="1071146"/>
            <a:chOff x="7924144" y="3161211"/>
            <a:chExt cx="449147" cy="853441"/>
          </a:xfrm>
          <a:scene3d>
            <a:camera prst="isometricOffAxis2Top"/>
            <a:lightRig rig="threePt" dir="t"/>
          </a:scene3d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9F52AE-7DF3-0E0D-2230-C252A0658C9F}"/>
                </a:ext>
              </a:extLst>
            </p:cNvPr>
            <p:cNvSpPr/>
            <p:nvPr/>
          </p:nvSpPr>
          <p:spPr>
            <a:xfrm>
              <a:off x="8057278" y="3161211"/>
              <a:ext cx="182880" cy="24819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9B03EC-F6D1-2EE8-820B-3D6A23C3101F}"/>
                </a:ext>
              </a:extLst>
            </p:cNvPr>
            <p:cNvGrpSpPr/>
            <p:nvPr/>
          </p:nvGrpSpPr>
          <p:grpSpPr>
            <a:xfrm>
              <a:off x="7998167" y="3409406"/>
              <a:ext cx="331582" cy="605246"/>
              <a:chOff x="7998167" y="3409406"/>
              <a:chExt cx="331582" cy="60524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509429-3F94-36F5-322B-D78DA63F3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567" y="3409406"/>
                <a:ext cx="0" cy="3788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4864754-A9AD-D8B6-1049-E2844853F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98167" y="3788229"/>
                <a:ext cx="152400" cy="2264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BBB4154-43A0-DBCF-BB3B-F40FAE655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567" y="3788229"/>
                <a:ext cx="179182" cy="22642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F8A9FF-B820-DC22-4377-FF8E6529253A}"/>
                </a:ext>
              </a:extLst>
            </p:cNvPr>
            <p:cNvCxnSpPr>
              <a:cxnSpLocks/>
            </p:cNvCxnSpPr>
            <p:nvPr/>
          </p:nvCxnSpPr>
          <p:spPr>
            <a:xfrm>
              <a:off x="7924144" y="3503024"/>
              <a:ext cx="44914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2F22672-3F9D-2BD3-92C0-6BFDA81CC5C9}"/>
              </a:ext>
            </a:extLst>
          </p:cNvPr>
          <p:cNvSpPr/>
          <p:nvPr/>
        </p:nvSpPr>
        <p:spPr>
          <a:xfrm>
            <a:off x="1854926" y="5603965"/>
            <a:ext cx="2169478" cy="347713"/>
          </a:xfrm>
          <a:custGeom>
            <a:avLst/>
            <a:gdLst>
              <a:gd name="connsiteX0" fmla="*/ 0 w 2169478"/>
              <a:gd name="connsiteY0" fmla="*/ 0 h 130628"/>
              <a:gd name="connsiteX1" fmla="*/ 1894114 w 2169478"/>
              <a:gd name="connsiteY1" fmla="*/ 0 h 130628"/>
              <a:gd name="connsiteX2" fmla="*/ 313508 w 2169478"/>
              <a:gd name="connsiteY2" fmla="*/ 65314 h 130628"/>
              <a:gd name="connsiteX3" fmla="*/ 2168434 w 2169478"/>
              <a:gd name="connsiteY3" fmla="*/ 78377 h 130628"/>
              <a:gd name="connsiteX4" fmla="*/ 600891 w 2169478"/>
              <a:gd name="connsiteY4" fmla="*/ 130628 h 130628"/>
              <a:gd name="connsiteX5" fmla="*/ 600891 w 2169478"/>
              <a:gd name="connsiteY5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9478" h="130628">
                <a:moveTo>
                  <a:pt x="0" y="0"/>
                </a:moveTo>
                <a:lnTo>
                  <a:pt x="1894114" y="0"/>
                </a:lnTo>
                <a:cubicBezTo>
                  <a:pt x="1946365" y="10886"/>
                  <a:pt x="267788" y="52251"/>
                  <a:pt x="313508" y="65314"/>
                </a:cubicBezTo>
                <a:cubicBezTo>
                  <a:pt x="359228" y="78377"/>
                  <a:pt x="2120537" y="67491"/>
                  <a:pt x="2168434" y="78377"/>
                </a:cubicBezTo>
                <a:cubicBezTo>
                  <a:pt x="2216331" y="89263"/>
                  <a:pt x="600891" y="130628"/>
                  <a:pt x="600891" y="130628"/>
                </a:cubicBezTo>
                <a:lnTo>
                  <a:pt x="600891" y="130628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D63407-0966-96C2-E03E-30767FEFBB47}"/>
              </a:ext>
            </a:extLst>
          </p:cNvPr>
          <p:cNvGrpSpPr/>
          <p:nvPr/>
        </p:nvGrpSpPr>
        <p:grpSpPr>
          <a:xfrm>
            <a:off x="6596743" y="2246811"/>
            <a:ext cx="3553095" cy="3615001"/>
            <a:chOff x="6596743" y="2246811"/>
            <a:chExt cx="3553095" cy="3615001"/>
          </a:xfrm>
        </p:grpSpPr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57AF7D7E-257B-30AC-5C5A-424B9F48ACC2}"/>
                </a:ext>
              </a:extLst>
            </p:cNvPr>
            <p:cNvSpPr/>
            <p:nvPr/>
          </p:nvSpPr>
          <p:spPr>
            <a:xfrm>
              <a:off x="6596743" y="2246811"/>
              <a:ext cx="3553095" cy="3615001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24AC2E-065C-E4C2-F7F3-AABD9918A63A}"/>
                </a:ext>
              </a:extLst>
            </p:cNvPr>
            <p:cNvGrpSpPr/>
            <p:nvPr/>
          </p:nvGrpSpPr>
          <p:grpSpPr>
            <a:xfrm>
              <a:off x="6618513" y="2246812"/>
              <a:ext cx="3518269" cy="3615000"/>
              <a:chOff x="6618513" y="2246812"/>
              <a:chExt cx="3518269" cy="36150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4444581-009E-A172-A199-FEF35E039870}"/>
                  </a:ext>
                </a:extLst>
              </p:cNvPr>
              <p:cNvCxnSpPr/>
              <p:nvPr/>
            </p:nvCxnSpPr>
            <p:spPr>
              <a:xfrm>
                <a:off x="7458896" y="4976952"/>
                <a:ext cx="267788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651012A-CC94-3B64-7D59-2C285C4DB4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8513" y="4973538"/>
                <a:ext cx="879566" cy="88827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1D3BA4F-4406-CAE0-A4A1-A6DB4E5B54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8082" y="2246812"/>
                <a:ext cx="4359" cy="27267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Silhouette Person, Silhouette, animals, human, black png | PNGWing">
            <a:extLst>
              <a:ext uri="{FF2B5EF4-FFF2-40B4-BE49-F238E27FC236}">
                <a16:creationId xmlns:a16="http://schemas.microsoft.com/office/drawing/2014/main" id="{64680D10-3B9C-D1B9-4E93-588CE860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62" y="3549664"/>
            <a:ext cx="832637" cy="16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653C24A-1E20-F2C0-593F-CF791722910F}"/>
              </a:ext>
            </a:extLst>
          </p:cNvPr>
          <p:cNvGrpSpPr/>
          <p:nvPr/>
        </p:nvGrpSpPr>
        <p:grpSpPr>
          <a:xfrm rot="21052149">
            <a:off x="1795735" y="3876201"/>
            <a:ext cx="740891" cy="1071146"/>
            <a:chOff x="7924144" y="3161211"/>
            <a:chExt cx="449147" cy="853441"/>
          </a:xfrm>
          <a:scene3d>
            <a:camera prst="isometricOffAxis2Left"/>
            <a:lightRig rig="threePt" dir="t"/>
          </a:scene3d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420D29-2632-D1AF-4326-E35D3DCF1218}"/>
                </a:ext>
              </a:extLst>
            </p:cNvPr>
            <p:cNvSpPr/>
            <p:nvPr/>
          </p:nvSpPr>
          <p:spPr>
            <a:xfrm>
              <a:off x="8057278" y="3161211"/>
              <a:ext cx="182880" cy="24819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4922690-3098-B3AF-8317-797FBBA7EDA5}"/>
                </a:ext>
              </a:extLst>
            </p:cNvPr>
            <p:cNvGrpSpPr/>
            <p:nvPr/>
          </p:nvGrpSpPr>
          <p:grpSpPr>
            <a:xfrm>
              <a:off x="7998167" y="3409406"/>
              <a:ext cx="331582" cy="605246"/>
              <a:chOff x="7998167" y="3409406"/>
              <a:chExt cx="331582" cy="605246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2AA0274-A592-0C42-ACAC-B488D7F60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567" y="3409406"/>
                <a:ext cx="0" cy="37882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231DEBB-673F-0745-5F30-78F9FA0625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98167" y="3788229"/>
                <a:ext cx="152400" cy="22642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CF38177-99AD-DDC0-8947-E273D21BEB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0567" y="3788229"/>
                <a:ext cx="179182" cy="22642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C0F24C7-BD43-00BA-05FA-CDDD2A4FFF16}"/>
                </a:ext>
              </a:extLst>
            </p:cNvPr>
            <p:cNvCxnSpPr>
              <a:cxnSpLocks/>
            </p:cNvCxnSpPr>
            <p:nvPr/>
          </p:nvCxnSpPr>
          <p:spPr>
            <a:xfrm>
              <a:off x="7924144" y="3503024"/>
              <a:ext cx="449147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6787E80-E1A9-6F6A-CCDF-170D90A7237E}"/>
                  </a:ext>
                </a:extLst>
              </p14:cNvPr>
              <p14:cNvContentPartPr/>
              <p14:nvPr/>
            </p14:nvContentPartPr>
            <p14:xfrm>
              <a:off x="2470702" y="3220171"/>
              <a:ext cx="1492735" cy="1495941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6787E80-E1A9-6F6A-CCDF-170D90A723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56304" y="3205773"/>
                <a:ext cx="1520812" cy="1524017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8FC6177-8684-47A5-C902-BC14A0065DAB}"/>
              </a:ext>
            </a:extLst>
          </p:cNvPr>
          <p:cNvGrpSpPr/>
          <p:nvPr/>
        </p:nvGrpSpPr>
        <p:grpSpPr>
          <a:xfrm>
            <a:off x="1029654" y="1994782"/>
            <a:ext cx="4068627" cy="4205700"/>
            <a:chOff x="1029654" y="1994782"/>
            <a:chExt cx="4068627" cy="4205700"/>
          </a:xfrm>
        </p:grpSpPr>
        <p:sp>
          <p:nvSpPr>
            <p:cNvPr id="61" name="Block Arc 60">
              <a:extLst>
                <a:ext uri="{FF2B5EF4-FFF2-40B4-BE49-F238E27FC236}">
                  <a16:creationId xmlns:a16="http://schemas.microsoft.com/office/drawing/2014/main" id="{516461FF-A20B-172F-8581-EC47376301D5}"/>
                </a:ext>
              </a:extLst>
            </p:cNvPr>
            <p:cNvSpPr/>
            <p:nvPr/>
          </p:nvSpPr>
          <p:spPr>
            <a:xfrm rot="1688345">
              <a:off x="1029654" y="1994782"/>
              <a:ext cx="4068627" cy="4205700"/>
            </a:xfrm>
            <a:prstGeom prst="blockArc">
              <a:avLst>
                <a:gd name="adj1" fmla="val 6951849"/>
                <a:gd name="adj2" fmla="val 410906"/>
                <a:gd name="adj3" fmla="val 20551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83000">
                  <a:schemeClr val="tx1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526DE75-A826-2B15-C57E-80FF6ECE2A29}"/>
                </a:ext>
              </a:extLst>
            </p:cNvPr>
            <p:cNvSpPr txBox="1"/>
            <p:nvPr/>
          </p:nvSpPr>
          <p:spPr>
            <a:xfrm>
              <a:off x="2195604" y="2276047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>
                  <a:solidFill>
                    <a:schemeClr val="bg1"/>
                  </a:solidFill>
                </a:rPr>
                <a:t>하나님의 진노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Arrow: Curved Down 39">
            <a:extLst>
              <a:ext uri="{FF2B5EF4-FFF2-40B4-BE49-F238E27FC236}">
                <a16:creationId xmlns:a16="http://schemas.microsoft.com/office/drawing/2014/main" id="{73D4252B-75BC-CC65-83BB-3BD0111D4FB2}"/>
              </a:ext>
            </a:extLst>
          </p:cNvPr>
          <p:cNvSpPr/>
          <p:nvPr/>
        </p:nvSpPr>
        <p:spPr>
          <a:xfrm>
            <a:off x="3194539" y="1796422"/>
            <a:ext cx="5175815" cy="1254413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구원</a:t>
            </a:r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(mapping)</a:t>
            </a:r>
          </a:p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851DBE-7AB1-2234-4596-4C06EDBA275B}"/>
              </a:ext>
            </a:extLst>
          </p:cNvPr>
          <p:cNvSpPr txBox="1"/>
          <p:nvPr/>
        </p:nvSpPr>
        <p:spPr>
          <a:xfrm>
            <a:off x="2258724" y="3346818"/>
            <a:ext cx="1843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0070C0"/>
                </a:solidFill>
                <a:latin typeface="Amasis MT Pro" panose="02040504050005020304" pitchFamily="18" charset="0"/>
              </a:rPr>
              <a:t>예수 그리스도</a:t>
            </a:r>
            <a:endParaRPr lang="en-GB" sz="2800" b="1" dirty="0">
              <a:solidFill>
                <a:srgbClr val="0070C0"/>
              </a:solidFill>
              <a:latin typeface="Amasis MT Pro" panose="020405040500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4AF820-2911-5D55-FD61-7D8411254EFF}"/>
              </a:ext>
            </a:extLst>
          </p:cNvPr>
          <p:cNvGrpSpPr/>
          <p:nvPr/>
        </p:nvGrpSpPr>
        <p:grpSpPr>
          <a:xfrm>
            <a:off x="153430" y="23430"/>
            <a:ext cx="1832877" cy="672439"/>
            <a:chOff x="6803668" y="1465231"/>
            <a:chExt cx="1832877" cy="672439"/>
          </a:xfrm>
        </p:grpSpPr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062478C2-166D-712A-A473-66E9A7E471AD}"/>
                </a:ext>
              </a:extLst>
            </p:cNvPr>
            <p:cNvSpPr/>
            <p:nvPr/>
          </p:nvSpPr>
          <p:spPr>
            <a:xfrm>
              <a:off x="6803668" y="1465231"/>
              <a:ext cx="1832877" cy="672439"/>
            </a:xfrm>
            <a:prstGeom prst="leftArrow">
              <a:avLst>
                <a:gd name="adj1" fmla="val 54120"/>
                <a:gd name="adj2" fmla="val 5000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9F27CA-141B-E79E-D21E-7E2AFB481801}"/>
                </a:ext>
              </a:extLst>
            </p:cNvPr>
            <p:cNvSpPr txBox="1"/>
            <p:nvPr/>
          </p:nvSpPr>
          <p:spPr>
            <a:xfrm>
              <a:off x="6970852" y="1624269"/>
              <a:ext cx="1652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생각의 자극제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8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11003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B95AAE-105B-3F59-356A-F12444EAA1BF}"/>
              </a:ext>
            </a:extLst>
          </p:cNvPr>
          <p:cNvSpPr txBox="1"/>
          <p:nvPr/>
        </p:nvSpPr>
        <p:spPr>
          <a:xfrm>
            <a:off x="838200" y="5909964"/>
            <a:ext cx="10515600" cy="617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시</a:t>
            </a:r>
            <a:r>
              <a:rPr lang="en-US" altLang="ko-KR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편 복 있는 사람은 악인의 꾀를 좇지 아니하며 죄인의 길에 서지 </a:t>
            </a:r>
            <a:endParaRPr lang="en-GB" altLang="ko-KR" sz="16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아니하며 오만한 자의 자리에 앉지 아니하고 오직 여호와의 율법을 즐거워하여 그 율법을 주야로 묵상하는 </a:t>
            </a:r>
            <a:r>
              <a:rPr lang="ko-KR" altLang="en-US" sz="16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자로다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</a:t>
            </a:r>
            <a:endParaRPr lang="en-GB" sz="16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AB821-BE2E-14E5-49C1-CD3EF80D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b="1" dirty="0">
                <a:latin typeface="+mn-ea"/>
                <a:ea typeface="+mn-ea"/>
              </a:rPr>
              <a:t>2.1 </a:t>
            </a:r>
            <a:r>
              <a:rPr lang="ko-KR" altLang="en-US" b="1" dirty="0">
                <a:latin typeface="+mn-ea"/>
                <a:ea typeface="+mn-ea"/>
              </a:rPr>
              <a:t>성경</a:t>
            </a:r>
            <a:r>
              <a:rPr lang="en-GB" altLang="ko-KR" b="1" dirty="0">
                <a:latin typeface="+mn-ea"/>
                <a:ea typeface="+mn-ea"/>
              </a:rPr>
              <a:t>—</a:t>
            </a:r>
            <a:r>
              <a:rPr lang="ko-KR" altLang="en-US" b="1" dirty="0">
                <a:latin typeface="+mn-ea"/>
                <a:ea typeface="+mn-ea"/>
              </a:rPr>
              <a:t>하나님의 뜻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EE0D-DE12-3392-94D8-20AA0B927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5456"/>
            <a:ext cx="5181600" cy="9683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ko-KR" altLang="en-US" sz="2400" dirty="0"/>
              <a:t>객관적으로 </a:t>
            </a:r>
            <a:r>
              <a:rPr lang="en-US" altLang="ko-KR" sz="2400" dirty="0"/>
              <a:t>(</a:t>
            </a:r>
            <a:r>
              <a:rPr lang="ko-KR" altLang="en-US" sz="2400" dirty="0"/>
              <a:t>역사적</a:t>
            </a:r>
            <a:r>
              <a:rPr lang="en-US" altLang="ko-KR" sz="2400" dirty="0"/>
              <a:t>, </a:t>
            </a:r>
            <a:r>
              <a:rPr lang="ko-KR" altLang="en-US" sz="2400" dirty="0"/>
              <a:t>자연적</a:t>
            </a:r>
            <a:r>
              <a:rPr lang="en-US" altLang="ko-KR" sz="2400" dirty="0"/>
              <a:t>) </a:t>
            </a:r>
            <a:r>
              <a:rPr lang="ko-KR" altLang="en-US" sz="2400" dirty="0"/>
              <a:t>표현된 하나님의 뜻</a:t>
            </a:r>
            <a:r>
              <a:rPr lang="en-GB" altLang="ko-KR" sz="2400" dirty="0"/>
              <a:t>—</a:t>
            </a:r>
            <a:r>
              <a:rPr lang="ko-KR" altLang="en-US" sz="2400" dirty="0"/>
              <a:t>다각적 접근 필수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F695-AF5A-B243-DEA1-B1A08E7A8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794001"/>
            <a:ext cx="5181600" cy="3276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sz="2600" dirty="0"/>
              <a:t>하나님의 이름을</a:t>
            </a:r>
            <a:r>
              <a:rPr lang="en-GB" altLang="ko-KR" sz="2600" dirty="0"/>
              <a:t> </a:t>
            </a:r>
            <a:r>
              <a:rPr lang="ko-KR" altLang="en-US" sz="2600" dirty="0" err="1"/>
              <a:t>나타내시다</a:t>
            </a:r>
            <a:r>
              <a:rPr lang="ko-KR" altLang="en-US" sz="2600" dirty="0"/>
              <a:t> </a:t>
            </a:r>
            <a:r>
              <a:rPr lang="en-GB" altLang="ko-KR" sz="2600" dirty="0"/>
              <a:t>(</a:t>
            </a:r>
            <a:r>
              <a:rPr lang="ko-KR" altLang="en-US" sz="2600" dirty="0"/>
              <a:t>요</a:t>
            </a:r>
            <a:r>
              <a:rPr lang="en-GB" altLang="ko-KR" sz="2600" dirty="0"/>
              <a:t>17:6)</a:t>
            </a:r>
            <a:endParaRPr lang="en-US" altLang="ko-KR" sz="2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요</a:t>
            </a:r>
            <a:r>
              <a:rPr lang="en-US" altLang="ko-KR" dirty="0"/>
              <a:t> 17:8 </a:t>
            </a:r>
            <a:r>
              <a:rPr lang="ko-KR" altLang="en-US" dirty="0"/>
              <a:t>나는 아버지께서 내게 주신 말씀들을 저희에게 </a:t>
            </a:r>
            <a:r>
              <a:rPr lang="ko-KR" altLang="en-US" dirty="0" err="1"/>
              <a:t>주었사오며</a:t>
            </a:r>
            <a:r>
              <a:rPr lang="ko-KR" altLang="en-US" dirty="0"/>
              <a:t> 저희는 이것을 받고 내가 </a:t>
            </a:r>
            <a:r>
              <a:rPr lang="ko-KR" altLang="en-US" dirty="0" err="1"/>
              <a:t>아버지께로부터</a:t>
            </a:r>
            <a:r>
              <a:rPr lang="ko-KR" altLang="en-US" dirty="0"/>
              <a:t> 나온 줄을 참으로 </a:t>
            </a:r>
            <a:r>
              <a:rPr lang="ko-KR" altLang="en-US" dirty="0" err="1"/>
              <a:t>아오며</a:t>
            </a:r>
            <a:r>
              <a:rPr lang="ko-KR" altLang="en-US" dirty="0"/>
              <a:t> 아버지께서 나를 보내신 줄도 </a:t>
            </a:r>
            <a:r>
              <a:rPr lang="ko-KR" altLang="en-US" dirty="0" err="1"/>
              <a:t>믿었사옵나이다</a:t>
            </a:r>
            <a:r>
              <a:rPr lang="ko-KR" altLang="en-US" dirty="0"/>
              <a:t> </a:t>
            </a:r>
            <a:endParaRPr lang="en-GB" altLang="ko-KR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sz="2600" dirty="0"/>
              <a:t>하나님은 인생의 모든 각도를 통하여 접근할 때 비로서 이해할 수 있는 분</a:t>
            </a:r>
            <a:endParaRPr lang="en-US" altLang="ko-KR" sz="26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롬</a:t>
            </a:r>
            <a:r>
              <a:rPr lang="en-US" altLang="ko-KR" dirty="0"/>
              <a:t> 10:2 </a:t>
            </a:r>
            <a:r>
              <a:rPr lang="ko-KR" altLang="en-US" dirty="0"/>
              <a:t>내가 </a:t>
            </a:r>
            <a:r>
              <a:rPr lang="ko-KR" altLang="en-US" dirty="0" err="1"/>
              <a:t>증거하노니</a:t>
            </a:r>
            <a:r>
              <a:rPr lang="ko-KR" altLang="en-US" dirty="0"/>
              <a:t> 저희가 하나님께 열심이 있으나 지식을 좇은 것이 아니라 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73603E-BE7D-1890-71FD-EC81B7716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988847"/>
              </p:ext>
            </p:extLst>
          </p:nvPr>
        </p:nvGraphicFramePr>
        <p:xfrm>
          <a:off x="6172202" y="1525289"/>
          <a:ext cx="4902200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0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7CF157-FAC4-41F3-90AD-A2D76E002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07CF157-FAC4-41F3-90AD-A2D76E002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0EE6D6-B948-4BF7-89BF-9633DAA1E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70EE6D6-B948-4BF7-89BF-9633DAA1E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ABC39-1943-46F3-A751-0684F4475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56ABC39-1943-46F3-A751-0684F4475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A25EA1-5E1C-4195-A7D9-CD7E7F9EB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96A25EA1-5E1C-4195-A7D9-CD7E7F9EB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4DA0CC-B7B9-4158-8BFA-D10545075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04DA0CC-B7B9-4158-8BFA-D10545075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636D24-7C00-4925-8C04-0EC20EA63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64636D24-7C00-4925-8C04-0EC20EA63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E7D05E-8523-4506-B6C6-3FC70959E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8CE7D05E-8523-4506-B6C6-3FC70959E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B8479B-0FC7-49AD-A95A-CDBB49302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73B8479B-0FC7-49AD-A95A-CDBB49302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F56FB0-0FAB-4F75-A8DE-86DCB9134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1F56FB0-0FAB-4F75-A8DE-86DCB9134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30327-5546-4D67-BD4D-88E348B51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09630327-5546-4D67-BD4D-88E348B51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D9D8FC-994E-4808-B092-6F360D406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47D9D8FC-994E-4808-B092-6F360D406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DE3906-9A7B-460F-94AD-636EB97B7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FDDE3906-9A7B-460F-94AD-636EB97B7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0CEA4-191B-4D8C-9E2B-D0BA419A9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5A20CEA4-191B-4D8C-9E2B-D0BA419A9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CE80A3-419A-41A2-BC58-00AEA9F71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49CE80A3-419A-41A2-BC58-00AEA9F71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E361E-BEC3-46CB-93A5-CD69080F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D1CE361E-BEC3-46CB-93A5-CD69080F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B821-BE2E-14E5-49C1-CD3EF80D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b="1" dirty="0">
                <a:latin typeface="+mn-ea"/>
                <a:ea typeface="+mn-ea"/>
              </a:rPr>
              <a:t>2.2 </a:t>
            </a:r>
            <a:r>
              <a:rPr lang="ko-KR" altLang="en-US" b="1" dirty="0">
                <a:latin typeface="+mn-ea"/>
                <a:ea typeface="+mn-ea"/>
              </a:rPr>
              <a:t>성경</a:t>
            </a:r>
            <a:r>
              <a:rPr lang="en-GB" altLang="ko-KR" b="1" dirty="0">
                <a:latin typeface="+mn-ea"/>
                <a:ea typeface="+mn-ea"/>
              </a:rPr>
              <a:t>—</a:t>
            </a:r>
            <a:r>
              <a:rPr lang="ko-KR" altLang="en-US" b="1" dirty="0">
                <a:latin typeface="+mn-ea"/>
                <a:ea typeface="+mn-ea"/>
              </a:rPr>
              <a:t>하나님의 뜻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EE0D-DE12-3392-94D8-20AA0B927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111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ko-KR" altLang="en-US" sz="2400" dirty="0"/>
              <a:t>매일 </a:t>
            </a:r>
            <a:r>
              <a:rPr lang="ko-KR" altLang="en-US" sz="2400" dirty="0" err="1"/>
              <a:t>매일</a:t>
            </a:r>
            <a:r>
              <a:rPr lang="ko-KR" altLang="en-US" sz="2400" dirty="0"/>
              <a:t> 삶의 길라잡이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F695-AF5A-B243-DEA1-B1A08E7A8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71739"/>
            <a:ext cx="5181600" cy="34083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말씀의 신진대사는 영적 생명의 필수조건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수</a:t>
            </a:r>
            <a:r>
              <a:rPr lang="en-US" altLang="ko-KR" dirty="0"/>
              <a:t>1:8 </a:t>
            </a:r>
            <a:r>
              <a:rPr lang="ko-KR" altLang="en-US" dirty="0"/>
              <a:t>이 율법책을 네 입에서 떠나지 말게 하며 주야로 그것을 묵상하여 그 가운데 기록한대로 다 지켜 행하라 그리하면 네 길이 평탄하게 될 것이라</a:t>
            </a:r>
            <a:endParaRPr lang="en-US" altLang="ko-KR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육에는 음식</a:t>
            </a:r>
            <a:r>
              <a:rPr lang="en-GB" altLang="ko-KR" dirty="0"/>
              <a:t>, </a:t>
            </a:r>
            <a:r>
              <a:rPr lang="ko-KR" altLang="en-US" dirty="0"/>
              <a:t>영에는 말씀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마</a:t>
            </a:r>
            <a:r>
              <a:rPr lang="en-US" altLang="ko-KR" dirty="0"/>
              <a:t> 4:4 </a:t>
            </a:r>
            <a:r>
              <a:rPr lang="ko-KR" altLang="en-US" dirty="0"/>
              <a:t>사람이 떡으로만 </a:t>
            </a:r>
            <a:r>
              <a:rPr lang="ko-KR" altLang="en-US" dirty="0" err="1"/>
              <a:t>살것이</a:t>
            </a:r>
            <a:r>
              <a:rPr lang="ko-KR" altLang="en-US" dirty="0"/>
              <a:t> 아니요 하나님의 입으로 나오는 모든 말씀으로 살 것이라  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B648B-8AD8-0CDA-128F-B2146055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711" y="1825625"/>
            <a:ext cx="2487502" cy="3676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71176-126B-13DC-AAF1-1935144DFE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1387" y="1816630"/>
            <a:ext cx="1800226" cy="367294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BD75ED-22B3-EFF3-1966-2DA0067C88AE}"/>
              </a:ext>
            </a:extLst>
          </p:cNvPr>
          <p:cNvGrpSpPr/>
          <p:nvPr/>
        </p:nvGrpSpPr>
        <p:grpSpPr>
          <a:xfrm>
            <a:off x="8978900" y="2081213"/>
            <a:ext cx="1181100" cy="3506256"/>
            <a:chOff x="8978900" y="2081213"/>
            <a:chExt cx="1181100" cy="35062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F186B2-A43F-EDFC-C850-ECF0B67BEF3E}"/>
                </a:ext>
              </a:extLst>
            </p:cNvPr>
            <p:cNvSpPr txBox="1"/>
            <p:nvPr/>
          </p:nvSpPr>
          <p:spPr>
            <a:xfrm>
              <a:off x="8978900" y="2081213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말씀실천</a:t>
              </a:r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B015A1-E172-556F-0161-31929439363C}"/>
                </a:ext>
              </a:extLst>
            </p:cNvPr>
            <p:cNvSpPr txBox="1"/>
            <p:nvPr/>
          </p:nvSpPr>
          <p:spPr>
            <a:xfrm>
              <a:off x="8978900" y="5218137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말씀묵상</a:t>
              </a:r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AD4D03-F6F4-871D-2CDE-798669047704}"/>
              </a:ext>
            </a:extLst>
          </p:cNvPr>
          <p:cNvGrpSpPr/>
          <p:nvPr/>
        </p:nvGrpSpPr>
        <p:grpSpPr>
          <a:xfrm>
            <a:off x="6908800" y="2081213"/>
            <a:ext cx="1181100" cy="3506256"/>
            <a:chOff x="8978900" y="2081213"/>
            <a:chExt cx="1181100" cy="35062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2552B5-5CC3-9699-4631-8120DD0BCDA4}"/>
                </a:ext>
              </a:extLst>
            </p:cNvPr>
            <p:cNvSpPr txBox="1"/>
            <p:nvPr/>
          </p:nvSpPr>
          <p:spPr>
            <a:xfrm>
              <a:off x="8978900" y="2081213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음식섭취</a:t>
              </a:r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AAFBFB-07D2-AC8E-A204-A01437481B98}"/>
                </a:ext>
              </a:extLst>
            </p:cNvPr>
            <p:cNvSpPr txBox="1"/>
            <p:nvPr/>
          </p:nvSpPr>
          <p:spPr>
            <a:xfrm>
              <a:off x="8978900" y="5218137"/>
              <a:ext cx="1181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일상생활</a:t>
              </a:r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C709673-46D2-07A6-0EB1-241FA0C933EF}"/>
              </a:ext>
            </a:extLst>
          </p:cNvPr>
          <p:cNvSpPr txBox="1"/>
          <p:nvPr/>
        </p:nvSpPr>
        <p:spPr>
          <a:xfrm>
            <a:off x="852605" y="5880101"/>
            <a:ext cx="7237295" cy="617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요</a:t>
            </a:r>
            <a:r>
              <a:rPr lang="en-US" altLang="ko-KR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6:53 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예수께서 </a:t>
            </a:r>
            <a:r>
              <a:rPr lang="ko-KR" altLang="en-US" sz="16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이르시되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내가 진실로 </a:t>
            </a:r>
            <a:r>
              <a:rPr lang="ko-KR" altLang="en-US" sz="16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진실로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너희에게 이르노니 인자의 살을 먹지 아니하고 인자의 피를 마시지 아니하면 너희 속에 생명이 </a:t>
            </a:r>
            <a:r>
              <a:rPr lang="ko-KR" altLang="en-US" sz="16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없느니라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</a:t>
            </a:r>
            <a:endParaRPr lang="en-GB" sz="16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9A6C21-50D7-C4FC-9B22-E5B685CB0278}"/>
              </a:ext>
            </a:extLst>
          </p:cNvPr>
          <p:cNvGrpSpPr/>
          <p:nvPr/>
        </p:nvGrpSpPr>
        <p:grpSpPr>
          <a:xfrm>
            <a:off x="8978900" y="1080655"/>
            <a:ext cx="2879902" cy="5199556"/>
            <a:chOff x="8978900" y="1080655"/>
            <a:chExt cx="2879902" cy="51995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3D5A53-6571-3268-64B6-4FC14F4739BC}"/>
                </a:ext>
              </a:extLst>
            </p:cNvPr>
            <p:cNvSpPr txBox="1"/>
            <p:nvPr/>
          </p:nvSpPr>
          <p:spPr>
            <a:xfrm>
              <a:off x="8978900" y="1080655"/>
              <a:ext cx="1619827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>
                  <a:solidFill>
                    <a:schemeClr val="bg1"/>
                  </a:solidFill>
                </a:rPr>
                <a:t>냉철한 사고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486A93-7885-8E13-D0EE-05719E8EC552}"/>
                </a:ext>
              </a:extLst>
            </p:cNvPr>
            <p:cNvSpPr txBox="1"/>
            <p:nvPr/>
          </p:nvSpPr>
          <p:spPr>
            <a:xfrm>
              <a:off x="10238975" y="3479283"/>
              <a:ext cx="1619827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</a:rPr>
                <a:t>뜨거운 마음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FD7894-CBF2-0ACA-472D-1303D02A3154}"/>
                </a:ext>
              </a:extLst>
            </p:cNvPr>
            <p:cNvSpPr txBox="1"/>
            <p:nvPr/>
          </p:nvSpPr>
          <p:spPr>
            <a:xfrm>
              <a:off x="9193213" y="5880101"/>
              <a:ext cx="1619827" cy="40011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</a:rPr>
                <a:t>도취된 사랑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22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B821-BE2E-14E5-49C1-CD3EF80D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b="1" dirty="0">
                <a:latin typeface="+mn-ea"/>
                <a:ea typeface="+mn-ea"/>
              </a:rPr>
              <a:t>2.3 </a:t>
            </a:r>
            <a:r>
              <a:rPr lang="ko-KR" altLang="en-US" b="1" dirty="0">
                <a:latin typeface="+mn-ea"/>
                <a:ea typeface="+mn-ea"/>
              </a:rPr>
              <a:t>성경</a:t>
            </a:r>
            <a:r>
              <a:rPr lang="en-GB" altLang="ko-KR" b="1" dirty="0">
                <a:latin typeface="+mn-ea"/>
                <a:ea typeface="+mn-ea"/>
              </a:rPr>
              <a:t>—</a:t>
            </a:r>
            <a:r>
              <a:rPr lang="ko-KR" altLang="en-US" b="1" dirty="0">
                <a:latin typeface="+mn-ea"/>
                <a:ea typeface="+mn-ea"/>
              </a:rPr>
              <a:t>하나님의 뜻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EE0D-DE12-3392-94D8-20AA0B927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746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ko-KR" altLang="en-US" sz="3100" dirty="0"/>
              <a:t>믿음의 근원과 소망의 담보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F695-AF5A-B243-DEA1-B1A08E7A8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535237"/>
            <a:ext cx="5181600" cy="25177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믿음을 통한 우리 삶의 활력소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롬</a:t>
            </a:r>
            <a:r>
              <a:rPr lang="en-US" altLang="ko-KR" dirty="0"/>
              <a:t> 10:17 </a:t>
            </a:r>
            <a:r>
              <a:rPr lang="ko-KR" altLang="en-US" dirty="0"/>
              <a:t>믿음은 들음에서 나며 들음은 그리스도의 말씀으로 </a:t>
            </a:r>
            <a:r>
              <a:rPr lang="ko-KR" altLang="en-US" dirty="0" err="1"/>
              <a:t>말미암았느니라</a:t>
            </a:r>
            <a:endParaRPr lang="en-GB" altLang="ko-KR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말씀을 담보로 얻은 소망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요</a:t>
            </a:r>
            <a:r>
              <a:rPr lang="en-US" altLang="ko-KR" dirty="0"/>
              <a:t> 1:12 </a:t>
            </a:r>
            <a:r>
              <a:rPr lang="ko-KR" altLang="en-US" dirty="0"/>
              <a:t>영접하는 자 곧 그 이름을 믿는 자들에게는 하나님의 자녀가 되는 권세를 주셨으니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DDDE44-29F5-4BDC-1058-2426CB4A6C16}"/>
              </a:ext>
            </a:extLst>
          </p:cNvPr>
          <p:cNvGrpSpPr/>
          <p:nvPr/>
        </p:nvGrpSpPr>
        <p:grpSpPr>
          <a:xfrm>
            <a:off x="6458857" y="1868884"/>
            <a:ext cx="4713732" cy="4025404"/>
            <a:chOff x="6487885" y="627855"/>
            <a:chExt cx="4713732" cy="4025404"/>
          </a:xfrm>
        </p:grpSpPr>
        <p:pic>
          <p:nvPicPr>
            <p:cNvPr id="3074" name="Picture 2" descr="900+ Vitality Clip Art | Royalty Free - GoGraph">
              <a:extLst>
                <a:ext uri="{FF2B5EF4-FFF2-40B4-BE49-F238E27FC236}">
                  <a16:creationId xmlns:a16="http://schemas.microsoft.com/office/drawing/2014/main" id="{499C7EBB-16FA-07FB-6C0B-B3BC0137A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613" y="627855"/>
              <a:ext cx="4620976" cy="381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E95CDE-787E-484D-D927-209FF08124EF}"/>
                </a:ext>
              </a:extLst>
            </p:cNvPr>
            <p:cNvSpPr/>
            <p:nvPr/>
          </p:nvSpPr>
          <p:spPr>
            <a:xfrm>
              <a:off x="6487885" y="4107543"/>
              <a:ext cx="4713732" cy="5457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8207FE6-2609-DA40-54AE-37A52B559AFF}"/>
              </a:ext>
            </a:extLst>
          </p:cNvPr>
          <p:cNvSpPr txBox="1"/>
          <p:nvPr/>
        </p:nvSpPr>
        <p:spPr>
          <a:xfrm>
            <a:off x="838201" y="5362871"/>
            <a:ext cx="10305360" cy="617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시</a:t>
            </a:r>
            <a:r>
              <a:rPr lang="en-US" altLang="ko-KR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1:1 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복 있는 사람은</a:t>
            </a:r>
            <a:r>
              <a:rPr lang="en-GB" altLang="ko-KR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…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altLang="ko-KR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 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저는 시냇가에 심은 나무가 시절을 좇아 과실을 맺으며 그 잎사귀가 마르지 아니함 같으니 그 행사가 다 </a:t>
            </a:r>
            <a:r>
              <a:rPr lang="ko-KR" altLang="en-US" sz="16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형통하리로다</a:t>
            </a:r>
            <a:r>
              <a:rPr lang="ko-KR" alt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</a:t>
            </a:r>
            <a:endParaRPr lang="en-GB" sz="16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E50A-5A6E-7853-C3B7-9A5A9B65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621" y="903261"/>
            <a:ext cx="6009479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>
              <a:lnSpc>
                <a:spcPct val="110000"/>
              </a:lnSpc>
            </a:pPr>
            <a:r>
              <a:rPr lang="ko-KR" alt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성경이란 무엇이고 하나님의 때와는 무슨 관계인가</a:t>
            </a:r>
            <a:r>
              <a:rPr lang="en-US" altLang="ko-KR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BF642C-5B0E-6548-1450-9B8FA2EE139C}"/>
              </a:ext>
            </a:extLst>
          </p:cNvPr>
          <p:cNvGrpSpPr/>
          <p:nvPr/>
        </p:nvGrpSpPr>
        <p:grpSpPr>
          <a:xfrm>
            <a:off x="1701800" y="2605138"/>
            <a:ext cx="8508996" cy="3086100"/>
            <a:chOff x="2590800" y="2755900"/>
            <a:chExt cx="8508996" cy="308610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3501549-BC92-B7C5-C2EA-6DC633683AFE}"/>
                </a:ext>
              </a:extLst>
            </p:cNvPr>
            <p:cNvCxnSpPr/>
            <p:nvPr/>
          </p:nvCxnSpPr>
          <p:spPr>
            <a:xfrm flipV="1">
              <a:off x="2590800" y="3098800"/>
              <a:ext cx="4419600" cy="2743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574E34-702A-4AE9-61D4-5AC6473CE704}"/>
                </a:ext>
              </a:extLst>
            </p:cNvPr>
            <p:cNvSpPr txBox="1"/>
            <p:nvPr/>
          </p:nvSpPr>
          <p:spPr>
            <a:xfrm>
              <a:off x="7188199" y="2755900"/>
              <a:ext cx="3911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하나님은 인류의 역사와 개인의 인생의 모든 것을 통하여 알아가야 함  </a:t>
              </a:r>
              <a:endParaRPr lang="en-GB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6E9A88-E076-48A7-305F-09F53E63C50E}"/>
              </a:ext>
            </a:extLst>
          </p:cNvPr>
          <p:cNvGrpSpPr/>
          <p:nvPr/>
        </p:nvGrpSpPr>
        <p:grpSpPr>
          <a:xfrm>
            <a:off x="1473200" y="1353654"/>
            <a:ext cx="3251200" cy="4742346"/>
            <a:chOff x="139700" y="1099654"/>
            <a:chExt cx="3251200" cy="474234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4C1D53F-7FCF-FE66-39C7-C18A0C4E6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800" y="1917700"/>
              <a:ext cx="0" cy="3924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702F3D-3AFC-44AB-5895-3063D91DFC49}"/>
                </a:ext>
              </a:extLst>
            </p:cNvPr>
            <p:cNvSpPr txBox="1"/>
            <p:nvPr/>
          </p:nvSpPr>
          <p:spPr>
            <a:xfrm>
              <a:off x="139700" y="1099654"/>
              <a:ext cx="325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하나님을 알아가는 것이 바로 나의 삶의 원칙이자 목적이 됨</a:t>
              </a:r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B778B5-3183-E6D0-EEFD-DD6F3055DAB7}"/>
              </a:ext>
            </a:extLst>
          </p:cNvPr>
          <p:cNvGrpSpPr/>
          <p:nvPr/>
        </p:nvGrpSpPr>
        <p:grpSpPr>
          <a:xfrm>
            <a:off x="2197099" y="3708477"/>
            <a:ext cx="7772400" cy="2284362"/>
            <a:chOff x="2946400" y="3732162"/>
            <a:chExt cx="7772400" cy="228436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23F7403-9A16-11D2-2FB9-6B3DAF1AC302}"/>
                </a:ext>
              </a:extLst>
            </p:cNvPr>
            <p:cNvCxnSpPr>
              <a:cxnSpLocks/>
            </p:cNvCxnSpPr>
            <p:nvPr/>
          </p:nvCxnSpPr>
          <p:spPr>
            <a:xfrm>
              <a:off x="2946400" y="3732162"/>
              <a:ext cx="4241800" cy="1498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C015B6-EAE6-5E29-76BF-8137A997ADB5}"/>
                </a:ext>
              </a:extLst>
            </p:cNvPr>
            <p:cNvSpPr txBox="1"/>
            <p:nvPr/>
          </p:nvSpPr>
          <p:spPr>
            <a:xfrm>
              <a:off x="7035800" y="5370193"/>
              <a:ext cx="368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하나님을 아는 것이 나의 인생의 소망과 살아갈 힘의 근원이 됨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8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3B928-E18D-8E45-6DC4-3B13426B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sz="37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ko-KR" altLang="en-US" sz="37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이 시대에 소그룹의 역할은 무엇일까</a:t>
            </a:r>
            <a:r>
              <a:rPr lang="en-US" altLang="ko-KR" sz="37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sz="37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Graphic 25" descr="Checkmark">
            <a:extLst>
              <a:ext uri="{FF2B5EF4-FFF2-40B4-BE49-F238E27FC236}">
                <a16:creationId xmlns:a16="http://schemas.microsoft.com/office/drawing/2014/main" id="{2DC40E10-8512-A5EF-6958-2E177A7D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4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18AED-4895-5B81-C600-E5A40473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7866" y="3443439"/>
            <a:ext cx="4805996" cy="1485900"/>
          </a:xfrm>
        </p:spPr>
        <p:txBody>
          <a:bodyPr anchor="t">
            <a:normAutofit/>
          </a:bodyPr>
          <a:lstStyle/>
          <a:p>
            <a:pPr algn="r"/>
            <a:r>
              <a:rPr lang="ko-KR" altLang="en-US" sz="4800" b="1" dirty="0">
                <a:solidFill>
                  <a:srgbClr val="002060"/>
                </a:solidFill>
              </a:rPr>
              <a:t>하나님의 때</a:t>
            </a:r>
            <a:br>
              <a:rPr lang="ko-KR" altLang="en-US" sz="4000" dirty="0">
                <a:solidFill>
                  <a:srgbClr val="002060"/>
                </a:solidFill>
              </a:rPr>
            </a:br>
            <a:r>
              <a:rPr lang="en-US" altLang="ko-KR" sz="4000" dirty="0">
                <a:solidFill>
                  <a:srgbClr val="002060"/>
                </a:solidFill>
              </a:rPr>
              <a:t>(</a:t>
            </a:r>
            <a:r>
              <a:rPr lang="ko-KR" altLang="en-US" sz="4000" dirty="0" err="1">
                <a:solidFill>
                  <a:srgbClr val="002060"/>
                </a:solidFill>
              </a:rPr>
              <a:t>카이로스</a:t>
            </a:r>
            <a:r>
              <a:rPr lang="en-US" altLang="ko-KR" sz="4000" dirty="0">
                <a:solidFill>
                  <a:srgbClr val="002060"/>
                </a:solidFill>
              </a:rPr>
              <a:t>)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4B1A7-19C9-96AA-F376-A70AB74CD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7866" y="1000792"/>
            <a:ext cx="4805997" cy="1215935"/>
          </a:xfrm>
        </p:spPr>
        <p:txBody>
          <a:bodyPr anchor="b">
            <a:noAutofit/>
          </a:bodyPr>
          <a:lstStyle/>
          <a:p>
            <a:pPr algn="r"/>
            <a:r>
              <a:rPr lang="en-US" altLang="ko-KR" sz="2000" dirty="0">
                <a:solidFill>
                  <a:srgbClr val="002060"/>
                </a:solidFill>
              </a:rPr>
              <a:t>The Fellowship Church</a:t>
            </a:r>
            <a:endParaRPr lang="ko-KR" altLang="en-US" sz="2000" dirty="0">
              <a:solidFill>
                <a:srgbClr val="002060"/>
              </a:solidFill>
            </a:endParaRPr>
          </a:p>
          <a:p>
            <a:pPr algn="r"/>
            <a:r>
              <a:rPr lang="en-US" altLang="ko-KR" sz="2000" dirty="0">
                <a:solidFill>
                  <a:srgbClr val="002060"/>
                </a:solidFill>
              </a:rPr>
              <a:t>2022</a:t>
            </a:r>
            <a:r>
              <a:rPr lang="ko-KR" altLang="en-US" sz="2000" dirty="0">
                <a:solidFill>
                  <a:srgbClr val="002060"/>
                </a:solidFill>
              </a:rPr>
              <a:t>년 </a:t>
            </a:r>
            <a:r>
              <a:rPr lang="en-GB" altLang="ko-KR" sz="2000" dirty="0">
                <a:solidFill>
                  <a:srgbClr val="002060"/>
                </a:solidFill>
              </a:rPr>
              <a:t>11</a:t>
            </a:r>
            <a:r>
              <a:rPr lang="ko-KR" altLang="en-US" sz="2000" dirty="0">
                <a:solidFill>
                  <a:srgbClr val="002060"/>
                </a:solidFill>
              </a:rPr>
              <a:t>월 </a:t>
            </a:r>
            <a:r>
              <a:rPr lang="en-US" altLang="ko-KR" sz="2000" dirty="0">
                <a:solidFill>
                  <a:srgbClr val="002060"/>
                </a:solidFill>
              </a:rPr>
              <a:t>28</a:t>
            </a:r>
            <a:r>
              <a:rPr lang="ko-KR" altLang="en-US" sz="2000" dirty="0">
                <a:solidFill>
                  <a:srgbClr val="002060"/>
                </a:solidFill>
              </a:rPr>
              <a:t>일</a:t>
            </a:r>
          </a:p>
          <a:p>
            <a:pPr algn="r"/>
            <a:r>
              <a:rPr lang="ko-KR" altLang="en-US" sz="2000" dirty="0" err="1">
                <a:solidFill>
                  <a:srgbClr val="002060"/>
                </a:solidFill>
              </a:rPr>
              <a:t>이일형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pic>
        <p:nvPicPr>
          <p:cNvPr id="16" name="Graphic 15" descr="Water">
            <a:extLst>
              <a:ext uri="{FF2B5EF4-FFF2-40B4-BE49-F238E27FC236}">
                <a16:creationId xmlns:a16="http://schemas.microsoft.com/office/drawing/2014/main" id="{BFFB8709-4FC5-7A57-448E-4DBCB63D4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7B88268-FB64-1354-07B1-3547B0D71AC3}"/>
              </a:ext>
            </a:extLst>
          </p:cNvPr>
          <p:cNvSpPr txBox="1"/>
          <p:nvPr/>
        </p:nvSpPr>
        <p:spPr>
          <a:xfrm>
            <a:off x="6262489" y="5842204"/>
            <a:ext cx="4461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b="1" dirty="0">
                <a:solidFill>
                  <a:schemeClr val="tx1">
                    <a:lumMod val="95000"/>
                  </a:schemeClr>
                </a:solidFill>
                <a:latin typeface="+mn-ea"/>
              </a:rPr>
              <a:t>막 </a:t>
            </a:r>
            <a:r>
              <a:rPr lang="en-US" altLang="ko-KR" sz="1800" b="1" i="0" u="none" strike="noStrike" baseline="0" dirty="0">
                <a:solidFill>
                  <a:schemeClr val="tx1">
                    <a:lumMod val="95000"/>
                  </a:schemeClr>
                </a:solidFill>
                <a:latin typeface="+mn-ea"/>
              </a:rPr>
              <a:t>1:15</a:t>
            </a:r>
            <a:r>
              <a:rPr lang="ko-KR" altLang="en-US" sz="18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n-ea"/>
              </a:rPr>
              <a:t>  </a:t>
            </a:r>
            <a:r>
              <a:rPr lang="en-GB" altLang="ko-KR" sz="18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n-ea"/>
              </a:rPr>
              <a:t>“</a:t>
            </a:r>
            <a:r>
              <a:rPr lang="ko-KR" altLang="en-US" sz="18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n-ea"/>
              </a:rPr>
              <a:t>때가 찼고 하나님 나라가 </a:t>
            </a:r>
            <a:r>
              <a:rPr lang="ko-KR" altLang="en-US" sz="1800" b="0" i="0" u="none" strike="noStrike" baseline="0" dirty="0" err="1">
                <a:solidFill>
                  <a:schemeClr val="tx1">
                    <a:lumMod val="95000"/>
                  </a:schemeClr>
                </a:solidFill>
                <a:latin typeface="+mn-ea"/>
              </a:rPr>
              <a:t>가까왔으니</a:t>
            </a:r>
            <a:r>
              <a:rPr lang="ko-KR" altLang="en-US" sz="18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n-ea"/>
              </a:rPr>
              <a:t> 회개하고 복음을 믿으라</a:t>
            </a:r>
            <a:r>
              <a:rPr lang="en-GB" altLang="ko-KR" sz="18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n-ea"/>
              </a:rPr>
              <a:t>”</a:t>
            </a:r>
            <a:r>
              <a:rPr lang="ko-KR" altLang="en-US" sz="1800" b="0" i="0" u="none" strike="noStrike" baseline="0" dirty="0">
                <a:solidFill>
                  <a:schemeClr val="tx1">
                    <a:lumMod val="95000"/>
                  </a:schemeClr>
                </a:solidFill>
                <a:latin typeface="+mn-ea"/>
              </a:rPr>
              <a:t> </a:t>
            </a:r>
            <a:endParaRPr lang="en-GB" dirty="0">
              <a:solidFill>
                <a:schemeClr val="tx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0134B-96A2-3D02-E8C5-79117E3A2B7D}"/>
              </a:ext>
            </a:extLst>
          </p:cNvPr>
          <p:cNvSpPr txBox="1"/>
          <p:nvPr/>
        </p:nvSpPr>
        <p:spPr>
          <a:xfrm>
            <a:off x="1518938" y="4059794"/>
            <a:ext cx="1827508" cy="715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0" u="none" strike="noStrike" baseline="0" dirty="0">
                <a:solidFill>
                  <a:schemeClr val="bg1">
                    <a:lumMod val="95000"/>
                  </a:schemeClr>
                </a:solidFill>
                <a:latin typeface="Galatia SIL" panose="02000600020000020004" pitchFamily="2" charset="0"/>
              </a:rPr>
              <a:t>καιρός</a:t>
            </a:r>
            <a:endParaRPr lang="en-GB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3F76-A7AC-CF8C-A2FF-21ED33DC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dirty="0"/>
              <a:t>천사도 알 지 못하는 크로노스의 시작과 끝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2BA11-D5F2-930C-FB1D-08D7D13F19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종말의 특성</a:t>
            </a:r>
            <a:r>
              <a:rPr lang="en-GB" altLang="ko-KR" dirty="0"/>
              <a:t>: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아무도 </a:t>
            </a:r>
            <a:r>
              <a:rPr lang="en-GB" altLang="ko-KR" dirty="0"/>
              <a:t>(</a:t>
            </a:r>
            <a:r>
              <a:rPr lang="ko-KR" altLang="en-US" dirty="0"/>
              <a:t>천사 포함</a:t>
            </a:r>
            <a:r>
              <a:rPr lang="en-GB" altLang="ko-KR" dirty="0"/>
              <a:t>) </a:t>
            </a:r>
            <a:r>
              <a:rPr lang="ko-KR" altLang="en-US" dirty="0"/>
              <a:t>그 시기는 모름</a:t>
            </a:r>
            <a:endParaRPr lang="en-GB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모든 사람들이 충분히 인지할 수 있는 자연재해 발생 </a:t>
            </a:r>
            <a:r>
              <a:rPr lang="en-GB" altLang="ko-KR" dirty="0"/>
              <a:t>(</a:t>
            </a:r>
            <a:r>
              <a:rPr lang="ko-KR" altLang="en-US" dirty="0"/>
              <a:t>전 세계</a:t>
            </a:r>
            <a:r>
              <a:rPr lang="en-GB" altLang="ko-KR" dirty="0"/>
              <a:t>)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많은 사람들이 핍박을 받고 역경 가운데서 신음</a:t>
            </a:r>
            <a:endParaRPr lang="en-GB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동시에 많은 사람들이 인생을 즐길 수 있는 삶의 환경이 구비되며 그런 삶을 강하게 추구 </a:t>
            </a:r>
            <a:endParaRPr lang="en-GB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그러나 영적으로 민감한 사람은 인지</a:t>
            </a:r>
            <a:r>
              <a:rPr lang="en-GB" altLang="ko-KR" dirty="0"/>
              <a:t>(</a:t>
            </a:r>
            <a:r>
              <a:rPr lang="ko-KR" altLang="en-US" dirty="0"/>
              <a:t>추측</a:t>
            </a:r>
            <a:r>
              <a:rPr lang="en-GB" altLang="ko-KR" dirty="0"/>
              <a:t>)</a:t>
            </a:r>
            <a:r>
              <a:rPr lang="ko-KR" altLang="en-US" dirty="0"/>
              <a:t>할 수 있음</a:t>
            </a:r>
            <a:endParaRPr lang="en-GB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진리에 대한 관심이 사라지며 기적과 표적으로 사람들을 현혹</a:t>
            </a:r>
            <a:endParaRPr lang="en-GB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그러므로 하나님께서</a:t>
            </a:r>
            <a:endParaRPr lang="en-GB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매우 강한 미혹의 영으로 덮어서 모든 거짓을 믿게 하심 </a:t>
            </a:r>
            <a:endParaRPr lang="en-GB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곡식과 </a:t>
            </a:r>
            <a:r>
              <a:rPr lang="ko-KR" altLang="en-US" dirty="0" err="1"/>
              <a:t>가라지를</a:t>
            </a:r>
            <a:r>
              <a:rPr lang="ko-KR" altLang="en-US" dirty="0"/>
              <a:t> 구분하시기 위한 시기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27F253-C62B-AD7F-0DB3-C351C745C1E9}"/>
              </a:ext>
            </a:extLst>
          </p:cNvPr>
          <p:cNvGrpSpPr/>
          <p:nvPr/>
        </p:nvGrpSpPr>
        <p:grpSpPr>
          <a:xfrm>
            <a:off x="6681677" y="2703717"/>
            <a:ext cx="4385520" cy="3168360"/>
            <a:chOff x="6681677" y="2703717"/>
            <a:chExt cx="4385520" cy="31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DFE336-6D5D-3F3F-3EAE-04E35B1D26A7}"/>
                    </a:ext>
                  </a:extLst>
                </p14:cNvPr>
                <p14:cNvContentPartPr/>
                <p14:nvPr/>
              </p14:nvContentPartPr>
              <p14:xfrm>
                <a:off x="6681677" y="2703717"/>
                <a:ext cx="4385520" cy="3168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DFE336-6D5D-3F3F-3EAE-04E35B1D26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72677" y="2694717"/>
                  <a:ext cx="4403160" cy="31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49B909-E6E4-F5C1-1018-BC8E06C4AFDE}"/>
                    </a:ext>
                  </a:extLst>
                </p14:cNvPr>
                <p14:cNvContentPartPr/>
                <p14:nvPr/>
              </p14:nvContentPartPr>
              <p14:xfrm>
                <a:off x="10967837" y="3386277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49B909-E6E4-F5C1-1018-BC8E06C4AF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59197" y="33772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1093F09-E8EE-E7C3-B09B-A972E91D4118}"/>
                    </a:ext>
                  </a:extLst>
                </p14:cNvPr>
                <p14:cNvContentPartPr/>
                <p14:nvPr/>
              </p14:nvContentPartPr>
              <p14:xfrm>
                <a:off x="10967837" y="3386277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1093F09-E8EE-E7C3-B09B-A972E91D4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959197" y="33772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4759938-3BA2-8A96-55B2-87111C01003C}"/>
                  </a:ext>
                </a:extLst>
              </p14:cNvPr>
              <p14:cNvContentPartPr/>
              <p14:nvPr/>
            </p14:nvContentPartPr>
            <p14:xfrm>
              <a:off x="7218517" y="2154821"/>
              <a:ext cx="3918056" cy="1274179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4759938-3BA2-8A96-55B2-87111C0100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9877" y="2146182"/>
                <a:ext cx="3935695" cy="1291816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: Single Corner Rounded 29">
            <a:extLst>
              <a:ext uri="{FF2B5EF4-FFF2-40B4-BE49-F238E27FC236}">
                <a16:creationId xmlns:a16="http://schemas.microsoft.com/office/drawing/2014/main" id="{262AD895-B77B-82DD-2B23-0EE473E30879}"/>
              </a:ext>
            </a:extLst>
          </p:cNvPr>
          <p:cNvSpPr/>
          <p:nvPr/>
        </p:nvSpPr>
        <p:spPr>
          <a:xfrm>
            <a:off x="8068567" y="3386277"/>
            <a:ext cx="2568332" cy="1494618"/>
          </a:xfrm>
          <a:prstGeom prst="round1Rect">
            <a:avLst>
              <a:gd name="adj" fmla="val 1118"/>
            </a:avLst>
          </a:prstGeom>
          <a:solidFill>
            <a:srgbClr val="525252">
              <a:alpha val="69804"/>
            </a:srgb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: Single Corner Rounded 30">
            <a:extLst>
              <a:ext uri="{FF2B5EF4-FFF2-40B4-BE49-F238E27FC236}">
                <a16:creationId xmlns:a16="http://schemas.microsoft.com/office/drawing/2014/main" id="{DA982E0A-B961-7671-DB8C-48DC8C478811}"/>
              </a:ext>
            </a:extLst>
          </p:cNvPr>
          <p:cNvSpPr/>
          <p:nvPr/>
        </p:nvSpPr>
        <p:spPr>
          <a:xfrm>
            <a:off x="7806519" y="3289111"/>
            <a:ext cx="3021374" cy="1718898"/>
          </a:xfrm>
          <a:prstGeom prst="round1Rect">
            <a:avLst>
              <a:gd name="adj" fmla="val 1118"/>
            </a:avLst>
          </a:prstGeom>
          <a:solidFill>
            <a:srgbClr val="FFFFFF"/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4A1A737-D853-C7EF-2ECE-B0CE11105950}"/>
                  </a:ext>
                </a:extLst>
              </p14:cNvPr>
              <p14:cNvContentPartPr/>
              <p14:nvPr/>
            </p14:nvContentPartPr>
            <p14:xfrm>
              <a:off x="10916565" y="4066029"/>
              <a:ext cx="223560" cy="221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4A1A737-D853-C7EF-2ECE-B0CE111059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07565" y="4057029"/>
                <a:ext cx="24120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27-9D74-8BF6-41EB-51734CD39DF7}"/>
              </a:ext>
            </a:extLst>
          </p:cNvPr>
          <p:cNvGrpSpPr/>
          <p:nvPr/>
        </p:nvGrpSpPr>
        <p:grpSpPr>
          <a:xfrm>
            <a:off x="153430" y="23430"/>
            <a:ext cx="1832877" cy="672439"/>
            <a:chOff x="6803668" y="1465231"/>
            <a:chExt cx="1832877" cy="672439"/>
          </a:xfrm>
        </p:grpSpPr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B650AAF7-B430-9D5E-2540-754AFF88A346}"/>
                </a:ext>
              </a:extLst>
            </p:cNvPr>
            <p:cNvSpPr/>
            <p:nvPr/>
          </p:nvSpPr>
          <p:spPr>
            <a:xfrm>
              <a:off x="6803668" y="1465231"/>
              <a:ext cx="1832877" cy="672439"/>
            </a:xfrm>
            <a:prstGeom prst="leftArrow">
              <a:avLst>
                <a:gd name="adj1" fmla="val 54120"/>
                <a:gd name="adj2" fmla="val 5000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D2CA9E-CAD6-E6C0-6233-868A74048AB2}"/>
                </a:ext>
              </a:extLst>
            </p:cNvPr>
            <p:cNvSpPr txBox="1"/>
            <p:nvPr/>
          </p:nvSpPr>
          <p:spPr>
            <a:xfrm>
              <a:off x="6970852" y="1624269"/>
              <a:ext cx="1652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생각의 자극제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7236F-FA9E-1389-65E4-4B9079EC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b="1" dirty="0">
                <a:latin typeface="+mn-ea"/>
                <a:ea typeface="+mn-ea"/>
              </a:rPr>
              <a:t>3.1 </a:t>
            </a:r>
            <a:r>
              <a:rPr lang="ko-KR" altLang="en-US" b="1" dirty="0">
                <a:latin typeface="+mn-ea"/>
                <a:ea typeface="+mn-ea"/>
              </a:rPr>
              <a:t>소그룹</a:t>
            </a:r>
            <a:r>
              <a:rPr lang="en-GB" altLang="ko-KR" b="1" dirty="0">
                <a:latin typeface="+mn-ea"/>
                <a:ea typeface="+mn-ea"/>
              </a:rPr>
              <a:t>—</a:t>
            </a:r>
            <a:r>
              <a:rPr lang="ko-KR" altLang="en-US" b="1" dirty="0">
                <a:latin typeface="+mn-ea"/>
                <a:ea typeface="+mn-ea"/>
              </a:rPr>
              <a:t>예수님의 방법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7B99-3805-EF11-04D4-8A1143FC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365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ko-KR" altLang="en-US" sz="2400" dirty="0"/>
              <a:t>말씀의 능력에 의지한 신앙생활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8133B-1B68-3926-8BDD-A462C105D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705100"/>
            <a:ext cx="5181600" cy="37877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ko-KR" altLang="en-US" dirty="0"/>
              <a:t>예수님의 방법 </a:t>
            </a:r>
            <a:r>
              <a:rPr lang="en-GB" altLang="ko-KR" dirty="0"/>
              <a:t>(</a:t>
            </a:r>
            <a:r>
              <a:rPr lang="ko-KR" altLang="en-US" dirty="0"/>
              <a:t>예수 </a:t>
            </a:r>
            <a:r>
              <a:rPr lang="en-GB" altLang="ko-KR" dirty="0"/>
              <a:t>+ </a:t>
            </a:r>
            <a:r>
              <a:rPr lang="ko-KR" altLang="en-US" dirty="0"/>
              <a:t>이웃</a:t>
            </a:r>
            <a:r>
              <a:rPr lang="en-GB" altLang="ko-KR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ko-KR" altLang="en-US" dirty="0"/>
              <a:t>다양한 삶의 배경과 경험을 가진 </a:t>
            </a:r>
            <a:r>
              <a:rPr lang="en-GB" altLang="ko-KR" dirty="0"/>
              <a:t>12</a:t>
            </a:r>
            <a:r>
              <a:rPr lang="ko-KR" altLang="en-US" dirty="0"/>
              <a:t>명의 제자들을 부르심</a:t>
            </a:r>
            <a:endParaRPr lang="en-GB" altLang="ko-KR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ko-KR" altLang="en-US" dirty="0"/>
              <a:t>소 그룹을 통하여 함께 생활하며 직접 본을 보여주시고 말씀으로 보게 하심</a:t>
            </a: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ko-KR" altLang="en-US" dirty="0"/>
              <a:t>소그룹의 목적 </a:t>
            </a:r>
            <a:r>
              <a:rPr lang="en-GB" altLang="ko-KR" dirty="0"/>
              <a:t>(</a:t>
            </a:r>
            <a:r>
              <a:rPr lang="ko-KR" altLang="en-US" dirty="0"/>
              <a:t>말씀</a:t>
            </a:r>
            <a:r>
              <a:rPr lang="en-GB" altLang="ko-KR" dirty="0"/>
              <a:t>+</a:t>
            </a:r>
            <a:r>
              <a:rPr lang="ko-KR" altLang="en-US" dirty="0"/>
              <a:t>성령 </a:t>
            </a:r>
            <a:r>
              <a:rPr lang="en-GB" altLang="ko-KR" dirty="0"/>
              <a:t>+ </a:t>
            </a:r>
            <a:r>
              <a:rPr lang="ko-KR" altLang="en-US" dirty="0"/>
              <a:t>이웃</a:t>
            </a:r>
            <a:r>
              <a:rPr lang="en-GB" altLang="ko-KR" dirty="0"/>
              <a:t>)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ko-KR" altLang="en-US" dirty="0"/>
              <a:t>요</a:t>
            </a:r>
            <a:r>
              <a:rPr lang="en-US" altLang="ko-KR" dirty="0"/>
              <a:t> 17:19 </a:t>
            </a:r>
            <a:r>
              <a:rPr lang="ko-KR" altLang="en-US" dirty="0"/>
              <a:t>저희를 위하여 내가 나를 거룩하게 </a:t>
            </a:r>
            <a:r>
              <a:rPr lang="ko-KR" altLang="en-US" dirty="0" err="1"/>
              <a:t>하오니</a:t>
            </a:r>
            <a:r>
              <a:rPr lang="ko-KR" altLang="en-US" dirty="0"/>
              <a:t> 이는 저희도 진리로 거룩함을 얻게 하려 </a:t>
            </a:r>
            <a:r>
              <a:rPr lang="ko-KR" altLang="en-US" dirty="0" err="1"/>
              <a:t>함이니이다</a:t>
            </a:r>
            <a:r>
              <a:rPr lang="ko-KR" altLang="en-US" dirty="0"/>
              <a:t> </a:t>
            </a:r>
            <a:r>
              <a:rPr lang="en-US" altLang="ko-KR" dirty="0"/>
              <a:t>20 </a:t>
            </a:r>
            <a:r>
              <a:rPr lang="ko-KR" altLang="en-US" dirty="0"/>
              <a:t>내가 </a:t>
            </a:r>
            <a:r>
              <a:rPr lang="ko-KR" altLang="en-US" dirty="0" err="1"/>
              <a:t>비옵는</a:t>
            </a:r>
            <a:r>
              <a:rPr lang="ko-KR" altLang="en-US" dirty="0"/>
              <a:t> 것은 이 사람들만 위함이 아니요 또 저희 말을 인하여 나를 믿는 사람들도 </a:t>
            </a:r>
            <a:r>
              <a:rPr lang="ko-KR" altLang="en-US" dirty="0" err="1"/>
              <a:t>위함이니</a:t>
            </a:r>
            <a:r>
              <a:rPr lang="ko-KR" altLang="en-US" dirty="0"/>
              <a:t> 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023015D-3465-1BB1-6F8D-4D35F9F54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795882"/>
              </p:ext>
            </p:extLst>
          </p:nvPr>
        </p:nvGraphicFramePr>
        <p:xfrm>
          <a:off x="6172202" y="1825626"/>
          <a:ext cx="5143498" cy="43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CA8DE9-75EC-0B87-2424-D387443FF898}"/>
              </a:ext>
            </a:extLst>
          </p:cNvPr>
          <p:cNvSpPr txBox="1"/>
          <p:nvPr/>
        </p:nvSpPr>
        <p:spPr>
          <a:xfrm>
            <a:off x="6019799" y="1832302"/>
            <a:ext cx="503266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</a:rPr>
              <a:t>깨어 있을 수 있는 유일한 방법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EB287E-7C34-408E-B0C2-F5DEFEDEA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DEB287E-7C34-408E-B0C2-F5DEFEDEA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C99983-7D2B-4DAA-BAD8-63D767CFF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9C99983-7D2B-4DAA-BAD8-63D767CFF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34D588-0374-4D95-BD0D-6942422B3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E34D588-0374-4D95-BD0D-6942422B3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568556-5486-4A66-9690-8EC39E52D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34568556-5486-4A66-9690-8EC39E52D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 uiExpand="1">
        <p:bldSub>
          <a:bldDgm bld="one"/>
        </p:bldSub>
      </p:bldGraphic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A7AF91C-8B06-0B07-6C5C-DDCA222A51D8}"/>
              </a:ext>
            </a:extLst>
          </p:cNvPr>
          <p:cNvGrpSpPr/>
          <p:nvPr/>
        </p:nvGrpSpPr>
        <p:grpSpPr>
          <a:xfrm>
            <a:off x="6680200" y="2400300"/>
            <a:ext cx="3568700" cy="3827462"/>
            <a:chOff x="6680200" y="2400300"/>
            <a:chExt cx="3568700" cy="3827462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0895241-E6D4-A8E5-91A1-767CC29805D3}"/>
                </a:ext>
              </a:extLst>
            </p:cNvPr>
            <p:cNvSpPr/>
            <p:nvPr/>
          </p:nvSpPr>
          <p:spPr>
            <a:xfrm>
              <a:off x="6680200" y="2400300"/>
              <a:ext cx="3568700" cy="3827462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8DAA2C-5AD9-A190-51B9-BD19E5E56C2B}"/>
                </a:ext>
              </a:extLst>
            </p:cNvPr>
            <p:cNvSpPr txBox="1"/>
            <p:nvPr/>
          </p:nvSpPr>
          <p:spPr>
            <a:xfrm>
              <a:off x="6680200" y="5858430"/>
              <a:ext cx="109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/>
                <a:t>소그룹</a:t>
              </a:r>
              <a:endParaRPr lang="en-GB" b="1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B7236F-FA9E-1389-65E4-4B9079EC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b="1" dirty="0">
                <a:latin typeface="+mn-ea"/>
                <a:ea typeface="+mn-ea"/>
              </a:rPr>
              <a:t>3.2 </a:t>
            </a:r>
            <a:r>
              <a:rPr lang="ko-KR" altLang="en-US" b="1" dirty="0">
                <a:latin typeface="+mn-ea"/>
                <a:ea typeface="+mn-ea"/>
              </a:rPr>
              <a:t>소그룹</a:t>
            </a:r>
            <a:r>
              <a:rPr lang="en-US" altLang="ko-KR" b="1" dirty="0">
                <a:latin typeface="+mn-ea"/>
                <a:ea typeface="+mn-ea"/>
              </a:rPr>
              <a:t>—</a:t>
            </a:r>
            <a:r>
              <a:rPr lang="ko-KR" altLang="en-US" b="1" dirty="0">
                <a:latin typeface="+mn-ea"/>
                <a:ea typeface="+mn-ea"/>
              </a:rPr>
              <a:t>예수님의 방법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7B99-3805-EF11-04D4-8A1143FC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7688"/>
            <a:ext cx="5181600" cy="87471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ko-KR" altLang="en-US" sz="2400" dirty="0"/>
              <a:t>교리가 아닌 주관적에서 객관적 이해 전환의 변압기 역할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8133B-1B68-3926-8BDD-A462C105D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44799"/>
            <a:ext cx="5181600" cy="3382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각자 믿고 싶은 대로 해석 </a:t>
            </a:r>
            <a:r>
              <a:rPr lang="en-GB" altLang="ko-KR" dirty="0"/>
              <a:t>(</a:t>
            </a:r>
            <a:r>
              <a:rPr lang="ko-KR" altLang="en-US" dirty="0"/>
              <a:t>본능</a:t>
            </a:r>
            <a:r>
              <a:rPr lang="en-GB" altLang="ko-KR" dirty="0"/>
              <a:t>)</a:t>
            </a:r>
            <a:endParaRPr lang="en-US" altLang="ko-KR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롬</a:t>
            </a:r>
            <a:r>
              <a:rPr lang="en-US" altLang="ko-KR" dirty="0"/>
              <a:t> 10:2 </a:t>
            </a:r>
            <a:r>
              <a:rPr lang="ko-KR" altLang="en-US" dirty="0"/>
              <a:t>내가 </a:t>
            </a:r>
            <a:r>
              <a:rPr lang="ko-KR" altLang="en-US" dirty="0" err="1"/>
              <a:t>증거하노니</a:t>
            </a:r>
            <a:r>
              <a:rPr lang="ko-KR" altLang="en-US" dirty="0"/>
              <a:t> 저희가 하나님께 열심이 있으나 지식을 좇은 것이 아니라 </a:t>
            </a:r>
            <a:r>
              <a:rPr lang="en-US" altLang="ko-KR" dirty="0"/>
              <a:t>3 </a:t>
            </a:r>
            <a:r>
              <a:rPr lang="ko-KR" altLang="en-US" dirty="0"/>
              <a:t>하나님의 의를 모르고 자기 의를 세우려고 힘써 하나님의 의를 복종치 </a:t>
            </a:r>
            <a:r>
              <a:rPr lang="ko-KR" altLang="en-US" dirty="0" err="1"/>
              <a:t>아니하였느니라</a:t>
            </a:r>
            <a:r>
              <a:rPr lang="ko-KR" altLang="en-US" dirty="0"/>
              <a:t> </a:t>
            </a:r>
            <a:endParaRPr lang="en-US" altLang="ko-KR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 개인 체험의 울타리를 넘어야 함 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ko-KR" altLang="en-US" dirty="0"/>
              <a:t>행</a:t>
            </a:r>
            <a:r>
              <a:rPr lang="en-US" altLang="ko-KR" dirty="0"/>
              <a:t> 19:2 </a:t>
            </a:r>
            <a:r>
              <a:rPr lang="ko-KR" altLang="en-US" dirty="0"/>
              <a:t>가로되 너희가 믿을 때에 성령을 받았느냐 가로되 아니라 우리는 성령이 있음도 듣지 </a:t>
            </a:r>
            <a:r>
              <a:rPr lang="ko-KR" altLang="en-US" dirty="0" err="1"/>
              <a:t>못하였노라</a:t>
            </a:r>
            <a:r>
              <a:rPr lang="ko-KR" altLang="en-US" dirty="0"/>
              <a:t> 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49339A-04BA-D836-3F56-B2AF5A8E0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264848"/>
              </p:ext>
            </p:extLst>
          </p:nvPr>
        </p:nvGraphicFramePr>
        <p:xfrm>
          <a:off x="6172202" y="1817688"/>
          <a:ext cx="5181598" cy="441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9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C0070C-5269-4363-B611-7D5C96608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AC0070C-5269-4363-B611-7D5C96608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B970FD-70BF-43B8-96C6-CEC70562C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8B970FD-70BF-43B8-96C6-CEC70562C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228808-F098-4D7A-94DF-688020B8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2E228808-F098-4D7A-94DF-688020B84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DF7A82-AC54-460C-8E22-9D36AF677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3DF7A82-AC54-460C-8E22-9D36AF677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6BFCCE-AE21-4C73-AEF7-5631B796C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CB6BFCCE-AE21-4C73-AEF7-5631B796C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BA9E94-6DAF-4417-A35B-B638B1168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FBA9E94-6DAF-4417-A35B-B638B1168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7F658A-C42F-42FB-BCE9-933DE2097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347F658A-C42F-42FB-BCE9-933DE2097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05FC54-8002-41F8-B105-CB1EFE1A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A305FC54-8002-41F8-B105-CB1EFE1AF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BDA72-7F1D-436C-9E57-25C637F00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2A8BDA72-7F1D-436C-9E57-25C637F00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A60598-BE21-47C4-AE91-CCB67ACDC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B3A60598-BE21-47C4-AE91-CCB67ACDC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553DF6-9A02-45F2-B9E0-9C34B6D52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DD553DF6-9A02-45F2-B9E0-9C34B6D52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9AAA7A-3222-4B8C-B565-CB36D6F52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849AAA7A-3222-4B8C-B565-CB36D6F52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F0BF83-ACC9-4427-8A2B-C434FA29F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82F0BF83-ACC9-4427-8A2B-C434FA29F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7236F-FA9E-1389-65E4-4B9079EC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b="1" dirty="0">
                <a:latin typeface="+mn-ea"/>
                <a:ea typeface="+mn-ea"/>
              </a:rPr>
              <a:t>3.3 </a:t>
            </a:r>
            <a:r>
              <a:rPr lang="ko-KR" altLang="en-US" b="1" dirty="0">
                <a:latin typeface="+mn-ea"/>
                <a:ea typeface="+mn-ea"/>
              </a:rPr>
              <a:t>소그룹</a:t>
            </a:r>
            <a:r>
              <a:rPr lang="en-US" altLang="ko-KR" b="1" dirty="0">
                <a:latin typeface="+mn-ea"/>
                <a:ea typeface="+mn-ea"/>
              </a:rPr>
              <a:t>—</a:t>
            </a:r>
            <a:r>
              <a:rPr lang="ko-KR" altLang="en-US" b="1" dirty="0">
                <a:latin typeface="+mn-ea"/>
                <a:ea typeface="+mn-ea"/>
              </a:rPr>
              <a:t>예수님의 방법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A7B99-3805-EF11-04D4-8A1143FC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6000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ko-KR" altLang="en-US" sz="2400" dirty="0"/>
              <a:t>이 시대는 근본으로 돌아가야 할 때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8133B-1B68-3926-8BDD-A462C105D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25700"/>
            <a:ext cx="5181600" cy="28114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o-KR" altLang="en-US" sz="2000" dirty="0"/>
              <a:t>인간관계 회복의 훈련장소</a:t>
            </a:r>
            <a:endParaRPr lang="en-GB" altLang="ko-KR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o-KR" altLang="en-US" sz="1800" dirty="0"/>
              <a:t>요</a:t>
            </a:r>
            <a:r>
              <a:rPr lang="en-US" altLang="ko-KR" sz="1800" dirty="0"/>
              <a:t> 13:1 </a:t>
            </a:r>
            <a:r>
              <a:rPr lang="ko-KR" altLang="en-US" sz="1800" dirty="0"/>
              <a:t>유월절 전에 예수께서 자기가 세상을 떠나 아버지께로 돌아가실 때가 </a:t>
            </a:r>
            <a:r>
              <a:rPr lang="ko-KR" altLang="en-US" sz="1800" dirty="0" err="1"/>
              <a:t>이른줄</a:t>
            </a:r>
            <a:r>
              <a:rPr lang="ko-KR" altLang="en-US" sz="1800" dirty="0"/>
              <a:t> 아시고 세상에 있는 자기 사람들을 </a:t>
            </a:r>
            <a:r>
              <a:rPr lang="ko-KR" altLang="en-US" sz="1800" dirty="0" err="1"/>
              <a:t>사랑하시되</a:t>
            </a:r>
            <a:r>
              <a:rPr lang="ko-KR" altLang="en-US" sz="1800" dirty="0"/>
              <a:t> 끝까지 </a:t>
            </a:r>
            <a:r>
              <a:rPr lang="ko-KR" altLang="en-US" sz="1800" dirty="0" err="1"/>
              <a:t>사랑하시니라</a:t>
            </a:r>
            <a:endParaRPr lang="en-GB" altLang="ko-KR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o-KR" altLang="en-US" sz="2000" dirty="0"/>
              <a:t>모든 형태의 교회들의 초석</a:t>
            </a:r>
            <a:endParaRPr lang="en-US" altLang="ko-KR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o-KR" altLang="en-US" sz="1800" dirty="0"/>
              <a:t>히</a:t>
            </a:r>
            <a:r>
              <a:rPr lang="en-US" altLang="ko-KR" sz="1800" dirty="0"/>
              <a:t> 10:25 </a:t>
            </a:r>
            <a:r>
              <a:rPr lang="ko-KR" altLang="en-US" sz="1800" dirty="0"/>
              <a:t>모이기를 폐하는 어떤 사람들의 습관과 같이 하지 말고 오직 권하여 그 날이 가까움을 볼수록 더욱 그리하자</a:t>
            </a:r>
            <a:endParaRPr lang="en-GB" altLang="ko-KR" sz="18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5F3F318-9348-F1D2-D4AC-66C3ACC51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548852"/>
              </p:ext>
            </p:extLst>
          </p:nvPr>
        </p:nvGraphicFramePr>
        <p:xfrm>
          <a:off x="6172200" y="1690688"/>
          <a:ext cx="5181600" cy="436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4F0DFA9-F582-273D-C17C-CCA298C03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855413"/>
              </p:ext>
            </p:extLst>
          </p:nvPr>
        </p:nvGraphicFramePr>
        <p:xfrm>
          <a:off x="838200" y="5461000"/>
          <a:ext cx="5842000" cy="111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70A9A0D0-3F29-ECBC-5DAE-26CCDCD7318C}"/>
              </a:ext>
            </a:extLst>
          </p:cNvPr>
          <p:cNvSpPr/>
          <p:nvPr/>
        </p:nvSpPr>
        <p:spPr>
          <a:xfrm>
            <a:off x="8623300" y="2825751"/>
            <a:ext cx="342900" cy="381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18CD560-5731-25FB-931E-BEAF9BF76D5B}"/>
              </a:ext>
            </a:extLst>
          </p:cNvPr>
          <p:cNvSpPr/>
          <p:nvPr/>
        </p:nvSpPr>
        <p:spPr>
          <a:xfrm>
            <a:off x="8623300" y="4641851"/>
            <a:ext cx="342900" cy="381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5FF142-B289-406B-BFD4-0D18C80DF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35FF142-B289-406B-BFD4-0D18C80DF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AA78E7-D25C-481D-86E9-0DE315D1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9AA78E7-D25C-481D-86E9-0DE315D1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F0ACFF-BC41-4927-985D-E0FD439D8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CFF0ACFF-BC41-4927-985D-E0FD439D8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B0ED9B-0AD2-4E80-BDD2-A3F97AE2B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5EB0ED9B-0AD2-4E80-BDD2-A3F97AE2B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F5F173-536F-4A81-834E-63A016B59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BFF5F173-536F-4A81-834E-63A016B59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  <p:bldGraphic spid="11" grpId="0">
        <p:bldAsOne/>
      </p:bldGraphic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E50A-5A6E-7853-C3B7-9A5A9B65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621" y="903261"/>
            <a:ext cx="6009479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>
              <a:lnSpc>
                <a:spcPct val="110000"/>
              </a:lnSpc>
            </a:pPr>
            <a:r>
              <a:rPr lang="ko-KR" alt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이 시대에 소그룹의 역할은 무엇일까</a:t>
            </a:r>
            <a:r>
              <a:rPr lang="en-US" altLang="ko-KR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BF642C-5B0E-6548-1450-9B8FA2EE139C}"/>
              </a:ext>
            </a:extLst>
          </p:cNvPr>
          <p:cNvGrpSpPr/>
          <p:nvPr/>
        </p:nvGrpSpPr>
        <p:grpSpPr>
          <a:xfrm>
            <a:off x="1701800" y="2605138"/>
            <a:ext cx="8508996" cy="3086100"/>
            <a:chOff x="2590800" y="2755900"/>
            <a:chExt cx="8508996" cy="308610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3501549-BC92-B7C5-C2EA-6DC633683AFE}"/>
                </a:ext>
              </a:extLst>
            </p:cNvPr>
            <p:cNvCxnSpPr/>
            <p:nvPr/>
          </p:nvCxnSpPr>
          <p:spPr>
            <a:xfrm flipV="1">
              <a:off x="2590800" y="3098800"/>
              <a:ext cx="4419600" cy="27432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574E34-702A-4AE9-61D4-5AC6473CE704}"/>
                </a:ext>
              </a:extLst>
            </p:cNvPr>
            <p:cNvSpPr txBox="1"/>
            <p:nvPr/>
          </p:nvSpPr>
          <p:spPr>
            <a:xfrm>
              <a:off x="7188199" y="2755900"/>
              <a:ext cx="3911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dirty="0"/>
                <a:t>12 </a:t>
              </a:r>
              <a:r>
                <a:rPr lang="ko-KR" altLang="en-US" dirty="0"/>
                <a:t>제자들 처럼 예수님과 함께 거하며 양육 받고 생활하는 방식</a:t>
              </a:r>
              <a:endParaRPr lang="en-GB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6E9A88-E076-48A7-305F-09F53E63C50E}"/>
              </a:ext>
            </a:extLst>
          </p:cNvPr>
          <p:cNvGrpSpPr/>
          <p:nvPr/>
        </p:nvGrpSpPr>
        <p:grpSpPr>
          <a:xfrm>
            <a:off x="1473200" y="1353654"/>
            <a:ext cx="3251200" cy="4742346"/>
            <a:chOff x="139700" y="1099654"/>
            <a:chExt cx="3251200" cy="474234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4C1D53F-7FCF-FE66-39C7-C18A0C4E61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800" y="1917700"/>
              <a:ext cx="0" cy="39243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702F3D-3AFC-44AB-5895-3063D91DFC49}"/>
                </a:ext>
              </a:extLst>
            </p:cNvPr>
            <p:cNvSpPr txBox="1"/>
            <p:nvPr/>
          </p:nvSpPr>
          <p:spPr>
            <a:xfrm>
              <a:off x="139700" y="1099654"/>
              <a:ext cx="325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각자의 주관적 해석에서 말씀에 근거한 객관성 및 구체성 확보</a:t>
              </a:r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B778B5-3183-E6D0-EEFD-DD6F3055DAB7}"/>
              </a:ext>
            </a:extLst>
          </p:cNvPr>
          <p:cNvGrpSpPr/>
          <p:nvPr/>
        </p:nvGrpSpPr>
        <p:grpSpPr>
          <a:xfrm>
            <a:off x="2197099" y="3708477"/>
            <a:ext cx="7772400" cy="2284362"/>
            <a:chOff x="2946400" y="3732162"/>
            <a:chExt cx="7772400" cy="228436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23F7403-9A16-11D2-2FB9-6B3DAF1AC302}"/>
                </a:ext>
              </a:extLst>
            </p:cNvPr>
            <p:cNvCxnSpPr>
              <a:cxnSpLocks/>
            </p:cNvCxnSpPr>
            <p:nvPr/>
          </p:nvCxnSpPr>
          <p:spPr>
            <a:xfrm>
              <a:off x="2946400" y="3732162"/>
              <a:ext cx="4241800" cy="14986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C015B6-EAE6-5E29-76BF-8137A997ADB5}"/>
                </a:ext>
              </a:extLst>
            </p:cNvPr>
            <p:cNvSpPr txBox="1"/>
            <p:nvPr/>
          </p:nvSpPr>
          <p:spPr>
            <a:xfrm>
              <a:off x="7035800" y="5370193"/>
              <a:ext cx="368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이 시대가 필요로 하는 각자의 신앙의 틀을 형성하도록 도움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7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2C00-AEB8-DA81-5561-EC02D2DB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40" y="483002"/>
            <a:ext cx="10547161" cy="672439"/>
          </a:xfrm>
          <a:solidFill>
            <a:schemeClr val="tx2"/>
          </a:solidFill>
        </p:spPr>
        <p:txBody>
          <a:bodyPr anchor="b">
            <a:noAutofit/>
          </a:bodyPr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</a:rPr>
              <a:t>요약 및 정리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5E431-C2B1-F015-734B-55EBA811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541" y="1320670"/>
            <a:ext cx="3121859" cy="5384800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altLang="ko-KR" sz="1400" b="1" dirty="0"/>
              <a:t>“</a:t>
            </a:r>
            <a:r>
              <a:rPr lang="ko-KR" altLang="en-US" sz="1400" b="1" dirty="0"/>
              <a:t>하나님의 때</a:t>
            </a:r>
            <a:r>
              <a:rPr lang="en-GB" altLang="ko-KR" sz="1400" b="1" dirty="0"/>
              <a:t>”</a:t>
            </a:r>
            <a:r>
              <a:rPr lang="ko-KR" altLang="en-US" sz="1400" b="1" dirty="0"/>
              <a:t>란 무슨 뜻인가</a:t>
            </a:r>
            <a:r>
              <a:rPr lang="en-GB" altLang="ko-KR" sz="1400" b="1" dirty="0"/>
              <a:t>?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400" dirty="0">
                <a:solidFill>
                  <a:schemeClr val="tx2"/>
                </a:solidFill>
              </a:rPr>
              <a:t>사람이 준비되는 때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400" dirty="0">
                <a:solidFill>
                  <a:schemeClr val="tx2"/>
                </a:solidFill>
              </a:rPr>
              <a:t>모든 정황이 준비되는 때 </a:t>
            </a:r>
            <a:endParaRPr lang="en-GB" altLang="ko-KR" sz="14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400" dirty="0">
                <a:solidFill>
                  <a:schemeClr val="tx2"/>
                </a:solidFill>
              </a:rPr>
              <a:t>구원 역사의 시간표의 때</a:t>
            </a:r>
            <a:endParaRPr lang="en-GB" altLang="ko-KR" sz="1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1400" b="1" dirty="0"/>
              <a:t>성경은 하나님의 때의 관점에서 실시간 이해 필요</a:t>
            </a:r>
            <a:endParaRPr lang="en-GB" altLang="ko-KR" sz="1400" b="1" dirty="0"/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400" dirty="0">
                <a:solidFill>
                  <a:schemeClr val="tx2"/>
                </a:solidFill>
              </a:rPr>
              <a:t>객관적으로 표현된 하나님의 뜻</a:t>
            </a:r>
            <a:endParaRPr lang="en-GB" altLang="ko-KR" sz="14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400" dirty="0">
                <a:solidFill>
                  <a:schemeClr val="tx2"/>
                </a:solidFill>
              </a:rPr>
              <a:t>매일 </a:t>
            </a:r>
            <a:r>
              <a:rPr lang="ko-KR" altLang="en-US" sz="1400" dirty="0" err="1">
                <a:solidFill>
                  <a:schemeClr val="tx2"/>
                </a:solidFill>
              </a:rPr>
              <a:t>매일</a:t>
            </a:r>
            <a:r>
              <a:rPr lang="ko-KR" altLang="en-US" sz="1400" dirty="0">
                <a:solidFill>
                  <a:schemeClr val="tx2"/>
                </a:solidFill>
              </a:rPr>
              <a:t> 삶의 길라잡이</a:t>
            </a:r>
            <a:endParaRPr lang="en-GB" altLang="ko-KR" sz="14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400" dirty="0">
                <a:solidFill>
                  <a:schemeClr val="tx2"/>
                </a:solidFill>
              </a:rPr>
              <a:t>활력의 근원과 소망의 담보</a:t>
            </a:r>
            <a:endParaRPr lang="en-GB" altLang="ko-KR" sz="1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1400" b="1" dirty="0"/>
              <a:t>이 시대에 예수님의 방법으로</a:t>
            </a:r>
            <a:endParaRPr lang="en-GB" altLang="ko-KR" sz="1400" b="1" dirty="0"/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400" dirty="0">
                <a:solidFill>
                  <a:schemeClr val="tx2"/>
                </a:solidFill>
              </a:rPr>
              <a:t>말씀의 능력 의지</a:t>
            </a:r>
            <a:endParaRPr lang="en-GB" altLang="ko-KR" sz="14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400" dirty="0">
                <a:solidFill>
                  <a:schemeClr val="tx2"/>
                </a:solidFill>
              </a:rPr>
              <a:t>교리가 아닌 주관적에서 객관적 이해 전환의 변압기</a:t>
            </a:r>
            <a:endParaRPr lang="en-GB" altLang="ko-KR" sz="14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400" dirty="0">
                <a:solidFill>
                  <a:schemeClr val="tx2"/>
                </a:solidFill>
              </a:rPr>
              <a:t>본질로 돌아가야 함</a:t>
            </a:r>
            <a:endParaRPr lang="en-GB" altLang="ko-KR" sz="14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B74AF374-BCE3-7FBA-957E-254BA62BFE99}"/>
              </a:ext>
            </a:extLst>
          </p:cNvPr>
          <p:cNvSpPr/>
          <p:nvPr/>
        </p:nvSpPr>
        <p:spPr>
          <a:xfrm>
            <a:off x="5346702" y="1530350"/>
            <a:ext cx="5969000" cy="3797300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구원의 시간표</a:t>
            </a:r>
            <a:endParaRPr lang="en-GB" altLang="ko-KR" sz="2400" b="1" dirty="0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F3808165-AFD8-269C-1309-7EE3F8F3A42D}"/>
              </a:ext>
            </a:extLst>
          </p:cNvPr>
          <p:cNvSpPr/>
          <p:nvPr/>
        </p:nvSpPr>
        <p:spPr>
          <a:xfrm>
            <a:off x="5060301" y="1821378"/>
            <a:ext cx="5969000" cy="3797300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모든 정황의 준비</a:t>
            </a:r>
            <a:endParaRPr lang="en-GB" altLang="ko-KR" sz="2400" b="1" dirty="0">
              <a:solidFill>
                <a:schemeClr val="tx1"/>
              </a:solidFill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0D1E941E-CBE1-78EA-F688-B20E110984E0}"/>
              </a:ext>
            </a:extLst>
          </p:cNvPr>
          <p:cNvSpPr/>
          <p:nvPr/>
        </p:nvSpPr>
        <p:spPr>
          <a:xfrm>
            <a:off x="4699002" y="2152650"/>
            <a:ext cx="5969000" cy="379730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endParaRPr lang="en-GB" altLang="ko-KR" sz="24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</a:rPr>
              <a:t>사람의 역량 확보</a:t>
            </a:r>
            <a:endParaRPr lang="en-GB" altLang="ko-KR" sz="2400" b="1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6C6FD2-39C4-CFF9-10A1-26BEAC1CA811}"/>
              </a:ext>
            </a:extLst>
          </p:cNvPr>
          <p:cNvSpPr txBox="1"/>
          <p:nvPr/>
        </p:nvSpPr>
        <p:spPr>
          <a:xfrm>
            <a:off x="4268492" y="4895337"/>
            <a:ext cx="1827508" cy="715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0" u="none" strike="noStrike" baseline="0" dirty="0">
                <a:solidFill>
                  <a:srgbClr val="002060"/>
                </a:solidFill>
                <a:latin typeface="Galatia SIL" panose="02000600020000020004" pitchFamily="2" charset="0"/>
              </a:rPr>
              <a:t>καιρός</a:t>
            </a:r>
            <a:endParaRPr lang="en-GB" sz="4000" b="1" dirty="0">
              <a:solidFill>
                <a:srgbClr val="00206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88C8EE-D079-4486-DBC3-3AADC2B6DD56}"/>
              </a:ext>
            </a:extLst>
          </p:cNvPr>
          <p:cNvGrpSpPr/>
          <p:nvPr/>
        </p:nvGrpSpPr>
        <p:grpSpPr>
          <a:xfrm>
            <a:off x="6841853" y="1479291"/>
            <a:ext cx="3029144" cy="5105659"/>
            <a:chOff x="6690565" y="1343025"/>
            <a:chExt cx="3029144" cy="510565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53A2147F-1444-F3A8-D895-0F1ADBD5557E}"/>
                </a:ext>
              </a:extLst>
            </p:cNvPr>
            <p:cNvSpPr/>
            <p:nvPr/>
          </p:nvSpPr>
          <p:spPr>
            <a:xfrm>
              <a:off x="6690565" y="1343025"/>
              <a:ext cx="3029144" cy="5105659"/>
            </a:xfrm>
            <a:prstGeom prst="donut">
              <a:avLst>
                <a:gd name="adj" fmla="val 22739"/>
              </a:avLst>
            </a:prstGeom>
            <a:grpFill/>
            <a:ln>
              <a:solidFill>
                <a:schemeClr val="tx1"/>
              </a:solidFill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ko-K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579225-65C9-2479-8249-FEA20CCB7673}"/>
                </a:ext>
              </a:extLst>
            </p:cNvPr>
            <p:cNvSpPr txBox="1"/>
            <p:nvPr/>
          </p:nvSpPr>
          <p:spPr>
            <a:xfrm>
              <a:off x="8742875" y="2447277"/>
              <a:ext cx="553998" cy="2947565"/>
            </a:xfrm>
            <a:prstGeom prst="rect">
              <a:avLst/>
            </a:prstGeom>
            <a:grpFill/>
            <a:scene3d>
              <a:camera prst="isometricOffAxis2Right"/>
              <a:lightRig rig="threePt" dir="t"/>
            </a:scene3d>
          </p:spPr>
          <p:txBody>
            <a:bodyPr vert="eaVert" wrap="square" rtlCol="0">
              <a:spAutoFit/>
            </a:bodyPr>
            <a:lstStyle/>
            <a:p>
              <a:r>
                <a:rPr lang="ko-KR" altLang="en-US" sz="2400" dirty="0"/>
                <a:t>객관적 실체 의지</a:t>
              </a:r>
              <a:endParaRPr lang="en-GB" sz="24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E7F190-AD1C-B28F-DE88-C8C10975380A}"/>
              </a:ext>
            </a:extLst>
          </p:cNvPr>
          <p:cNvGrpSpPr/>
          <p:nvPr/>
        </p:nvGrpSpPr>
        <p:grpSpPr>
          <a:xfrm>
            <a:off x="6341111" y="1326891"/>
            <a:ext cx="3029144" cy="5105659"/>
            <a:chOff x="6690565" y="1343025"/>
            <a:chExt cx="3029144" cy="5105659"/>
          </a:xfrm>
        </p:grpSpPr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id="{8CA89031-1364-6BC2-B3D1-E1AEF87ADE8C}"/>
                </a:ext>
              </a:extLst>
            </p:cNvPr>
            <p:cNvSpPr/>
            <p:nvPr/>
          </p:nvSpPr>
          <p:spPr>
            <a:xfrm>
              <a:off x="6690565" y="1343025"/>
              <a:ext cx="3029144" cy="5105659"/>
            </a:xfrm>
            <a:prstGeom prst="donut">
              <a:avLst>
                <a:gd name="adj" fmla="val 2273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ko-K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3479D0-5081-BA46-660E-6815F8422C90}"/>
                </a:ext>
              </a:extLst>
            </p:cNvPr>
            <p:cNvSpPr txBox="1"/>
            <p:nvPr/>
          </p:nvSpPr>
          <p:spPr>
            <a:xfrm>
              <a:off x="8742875" y="2974198"/>
              <a:ext cx="553998" cy="1899168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vert="eaVert" wrap="square" rtlCol="0">
              <a:spAutoFit/>
            </a:bodyPr>
            <a:lstStyle/>
            <a:p>
              <a:r>
                <a:rPr lang="ko-KR" altLang="en-US" sz="2400" dirty="0"/>
                <a:t>매일 새롭게</a:t>
              </a:r>
              <a:endParaRPr lang="en-GB" sz="2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F9DDAE-8A1D-CEC8-3614-05E34238C639}"/>
              </a:ext>
            </a:extLst>
          </p:cNvPr>
          <p:cNvGrpSpPr/>
          <p:nvPr/>
        </p:nvGrpSpPr>
        <p:grpSpPr>
          <a:xfrm>
            <a:off x="5888327" y="1241166"/>
            <a:ext cx="3029144" cy="5105659"/>
            <a:chOff x="6313046" y="1225809"/>
            <a:chExt cx="3029144" cy="5105659"/>
          </a:xfrm>
        </p:grpSpPr>
        <p:sp>
          <p:nvSpPr>
            <p:cNvPr id="43" name="Circle: Hollow 42">
              <a:extLst>
                <a:ext uri="{FF2B5EF4-FFF2-40B4-BE49-F238E27FC236}">
                  <a16:creationId xmlns:a16="http://schemas.microsoft.com/office/drawing/2014/main" id="{9BF77FB9-C512-E172-F3F9-12AFB6CF2C95}"/>
                </a:ext>
              </a:extLst>
            </p:cNvPr>
            <p:cNvSpPr/>
            <p:nvPr/>
          </p:nvSpPr>
          <p:spPr>
            <a:xfrm>
              <a:off x="6313046" y="1225809"/>
              <a:ext cx="3029144" cy="5105659"/>
            </a:xfrm>
            <a:prstGeom prst="donut">
              <a:avLst>
                <a:gd name="adj" fmla="val 2273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ko-K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46CA2DB-74BE-EF03-692E-E9358770348A}"/>
                </a:ext>
              </a:extLst>
            </p:cNvPr>
            <p:cNvSpPr txBox="1"/>
            <p:nvPr/>
          </p:nvSpPr>
          <p:spPr>
            <a:xfrm>
              <a:off x="8365356" y="2783276"/>
              <a:ext cx="553998" cy="1876166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vert="eaVert" wrap="square" rtlCol="0">
              <a:spAutoFit/>
            </a:bodyPr>
            <a:lstStyle/>
            <a:p>
              <a:r>
                <a:rPr lang="ko-KR" altLang="en-US" sz="2400"/>
                <a:t>생명의 실체</a:t>
              </a:r>
              <a:endParaRPr lang="en-GB" sz="2400" dirty="0"/>
            </a:p>
          </p:txBody>
        </p:sp>
      </p:grpSp>
      <p:sp>
        <p:nvSpPr>
          <p:cNvPr id="45" name="Block Arc 44">
            <a:extLst>
              <a:ext uri="{FF2B5EF4-FFF2-40B4-BE49-F238E27FC236}">
                <a16:creationId xmlns:a16="http://schemas.microsoft.com/office/drawing/2014/main" id="{1467C6D4-77FC-B10F-C67E-26816BFFC143}"/>
              </a:ext>
            </a:extLst>
          </p:cNvPr>
          <p:cNvSpPr/>
          <p:nvPr/>
        </p:nvSpPr>
        <p:spPr>
          <a:xfrm rot="20472512">
            <a:off x="4207755" y="763326"/>
            <a:ext cx="4452737" cy="5741517"/>
          </a:xfrm>
          <a:prstGeom prst="blockArc">
            <a:avLst>
              <a:gd name="adj1" fmla="val 1620812"/>
              <a:gd name="adj2" fmla="val 14944794"/>
              <a:gd name="adj3" fmla="val 2345"/>
            </a:avLst>
          </a:prstGeom>
          <a:solidFill>
            <a:srgbClr val="00206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34" grpId="0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A2F3929-7F93-83D0-694B-8B03AF783FBF}"/>
              </a:ext>
            </a:extLst>
          </p:cNvPr>
          <p:cNvSpPr txBox="1"/>
          <p:nvPr/>
        </p:nvSpPr>
        <p:spPr>
          <a:xfrm>
            <a:off x="8472192" y="4847194"/>
            <a:ext cx="1827508" cy="715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0" u="none" strike="noStrike" baseline="0" dirty="0">
                <a:solidFill>
                  <a:srgbClr val="0070C0"/>
                </a:solidFill>
                <a:latin typeface="Galatia SIL" panose="02000600020000020004" pitchFamily="2" charset="0"/>
              </a:rPr>
              <a:t>καιρός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BEE0464-24C9-58A9-D43C-E0670FA00511}"/>
              </a:ext>
            </a:extLst>
          </p:cNvPr>
          <p:cNvSpPr/>
          <p:nvPr/>
        </p:nvSpPr>
        <p:spPr>
          <a:xfrm>
            <a:off x="3585029" y="1233714"/>
            <a:ext cx="4093028" cy="4328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DA743-E58F-DD69-4E4A-BED3A797326C}"/>
              </a:ext>
            </a:extLst>
          </p:cNvPr>
          <p:cNvSpPr txBox="1"/>
          <p:nvPr/>
        </p:nvSpPr>
        <p:spPr>
          <a:xfrm>
            <a:off x="1884137" y="1473580"/>
            <a:ext cx="1435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Amasis MT Pro" panose="020B0604020202020204" pitchFamily="18" charset="0"/>
              </a:rPr>
              <a:t> Χρόνος</a:t>
            </a:r>
            <a:endParaRPr lang="en-GB" sz="2800" dirty="0">
              <a:latin typeface="Amasis MT Pro" panose="020B06040202020202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91A4E9-0994-F500-5675-F55EA5753FC2}"/>
              </a:ext>
            </a:extLst>
          </p:cNvPr>
          <p:cNvCxnSpPr>
            <a:cxnSpLocks/>
          </p:cNvCxnSpPr>
          <p:nvPr/>
        </p:nvCxnSpPr>
        <p:spPr>
          <a:xfrm>
            <a:off x="3217182" y="1826610"/>
            <a:ext cx="717550" cy="3403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7BF4E0-29EA-2CFD-37C6-9A67A3C18482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857444" y="4847194"/>
            <a:ext cx="614748" cy="35770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83B0E81-A6A2-7040-1D02-08AA2AE00622}"/>
              </a:ext>
            </a:extLst>
          </p:cNvPr>
          <p:cNvSpPr txBox="1"/>
          <p:nvPr/>
        </p:nvSpPr>
        <p:spPr>
          <a:xfrm>
            <a:off x="2073344" y="1942161"/>
            <a:ext cx="143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Amasis MT Pro" panose="020B0604020202020204" pitchFamily="18" charset="0"/>
              </a:rPr>
              <a:t>크로노스</a:t>
            </a:r>
            <a:endParaRPr lang="en-GB" dirty="0">
              <a:latin typeface="Amasis MT Pro" panose="020B0604020202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96EC5-8ECD-CA2C-F521-5B3ED24E13AB}"/>
              </a:ext>
            </a:extLst>
          </p:cNvPr>
          <p:cNvSpPr txBox="1"/>
          <p:nvPr/>
        </p:nvSpPr>
        <p:spPr>
          <a:xfrm>
            <a:off x="8472192" y="5383749"/>
            <a:ext cx="182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i="0" u="none" strike="noStrike" baseline="0">
                <a:solidFill>
                  <a:srgbClr val="0070C0"/>
                </a:solidFill>
                <a:latin typeface="Galatia SIL" panose="02000600020000020004" pitchFamily="2" charset="0"/>
              </a:rPr>
              <a:t>카이로스</a:t>
            </a:r>
            <a:endParaRPr lang="en-GB" sz="2000" b="1" dirty="0">
              <a:solidFill>
                <a:srgbClr val="0070C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FFAEE3-AEDA-FAB5-1B07-A1D9FB6B8911}"/>
              </a:ext>
            </a:extLst>
          </p:cNvPr>
          <p:cNvGrpSpPr/>
          <p:nvPr/>
        </p:nvGrpSpPr>
        <p:grpSpPr>
          <a:xfrm>
            <a:off x="3575957" y="4142932"/>
            <a:ext cx="4750625" cy="1676821"/>
            <a:chOff x="1097802" y="2910093"/>
            <a:chExt cx="3169398" cy="112056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358F19-A44D-9705-C26F-FA799D22E2E6}"/>
                </a:ext>
              </a:extLst>
            </p:cNvPr>
            <p:cNvSpPr/>
            <p:nvPr/>
          </p:nvSpPr>
          <p:spPr>
            <a:xfrm>
              <a:off x="3962400" y="3200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5FB5B2-EE26-C43B-242F-EDFEDF850477}"/>
                </a:ext>
              </a:extLst>
            </p:cNvPr>
            <p:cNvSpPr/>
            <p:nvPr/>
          </p:nvSpPr>
          <p:spPr>
            <a:xfrm>
              <a:off x="1097802" y="2910093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A4AA4C-6DA5-E47F-9778-5394DE40EEC9}"/>
                </a:ext>
              </a:extLst>
            </p:cNvPr>
            <p:cNvSpPr/>
            <p:nvPr/>
          </p:nvSpPr>
          <p:spPr>
            <a:xfrm>
              <a:off x="1399897" y="324810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A78E447-179A-AC5A-885F-4A06325B5767}"/>
                </a:ext>
              </a:extLst>
            </p:cNvPr>
            <p:cNvSpPr/>
            <p:nvPr/>
          </p:nvSpPr>
          <p:spPr>
            <a:xfrm>
              <a:off x="1788802" y="361398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30109F-505A-DA71-3A42-E175FB7B2710}"/>
                </a:ext>
              </a:extLst>
            </p:cNvPr>
            <p:cNvSpPr/>
            <p:nvPr/>
          </p:nvSpPr>
          <p:spPr>
            <a:xfrm>
              <a:off x="2283007" y="372586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7DC717-2738-69DD-0515-106471E64127}"/>
                </a:ext>
              </a:extLst>
            </p:cNvPr>
            <p:cNvSpPr/>
            <p:nvPr/>
          </p:nvSpPr>
          <p:spPr>
            <a:xfrm>
              <a:off x="2654042" y="3614027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F14CC7B-F18E-3F6F-CF50-2A72DD88068A}"/>
                </a:ext>
              </a:extLst>
            </p:cNvPr>
            <p:cNvSpPr/>
            <p:nvPr/>
          </p:nvSpPr>
          <p:spPr>
            <a:xfrm>
              <a:off x="3108708" y="357346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22E675-FEB4-6C59-BF1B-0737DF5334F2}"/>
                </a:ext>
              </a:extLst>
            </p:cNvPr>
            <p:cNvSpPr/>
            <p:nvPr/>
          </p:nvSpPr>
          <p:spPr>
            <a:xfrm>
              <a:off x="3525727" y="340544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EFCFD4-4DC6-B4BD-33EC-D50A8769C892}"/>
              </a:ext>
            </a:extLst>
          </p:cNvPr>
          <p:cNvGrpSpPr/>
          <p:nvPr/>
        </p:nvGrpSpPr>
        <p:grpSpPr>
          <a:xfrm rot="13789124">
            <a:off x="4260885" y="1410203"/>
            <a:ext cx="4750625" cy="1676821"/>
            <a:chOff x="1097802" y="2910093"/>
            <a:chExt cx="3169398" cy="11205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171C83-6A3C-05B6-8DFD-4C691928A7C3}"/>
                </a:ext>
              </a:extLst>
            </p:cNvPr>
            <p:cNvSpPr/>
            <p:nvPr/>
          </p:nvSpPr>
          <p:spPr>
            <a:xfrm>
              <a:off x="3962400" y="3200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AFAEAF-11C0-AE16-18DD-DB4B11253EF5}"/>
                </a:ext>
              </a:extLst>
            </p:cNvPr>
            <p:cNvSpPr/>
            <p:nvPr/>
          </p:nvSpPr>
          <p:spPr>
            <a:xfrm>
              <a:off x="1097802" y="2910093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459AC5-968D-B727-7320-A2E30BC6232B}"/>
                </a:ext>
              </a:extLst>
            </p:cNvPr>
            <p:cNvSpPr/>
            <p:nvPr/>
          </p:nvSpPr>
          <p:spPr>
            <a:xfrm>
              <a:off x="1399897" y="324810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2622612-5924-41F3-9A01-CE4002FCA441}"/>
                </a:ext>
              </a:extLst>
            </p:cNvPr>
            <p:cNvSpPr/>
            <p:nvPr/>
          </p:nvSpPr>
          <p:spPr>
            <a:xfrm>
              <a:off x="1788802" y="361398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E6AE0FE-BA43-428A-6272-50DA35F68693}"/>
                </a:ext>
              </a:extLst>
            </p:cNvPr>
            <p:cNvSpPr/>
            <p:nvPr/>
          </p:nvSpPr>
          <p:spPr>
            <a:xfrm>
              <a:off x="2283007" y="372586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89EB512-7037-5FC7-8CBF-48C087B41613}"/>
                </a:ext>
              </a:extLst>
            </p:cNvPr>
            <p:cNvSpPr/>
            <p:nvPr/>
          </p:nvSpPr>
          <p:spPr>
            <a:xfrm>
              <a:off x="2654042" y="3614027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0906A5D-40E4-3886-A74A-AFB1DF3AD4F5}"/>
                </a:ext>
              </a:extLst>
            </p:cNvPr>
            <p:cNvSpPr/>
            <p:nvPr/>
          </p:nvSpPr>
          <p:spPr>
            <a:xfrm>
              <a:off x="3108708" y="357346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3AFEAB-C7FA-D3AD-F566-246F8E416FC5}"/>
                </a:ext>
              </a:extLst>
            </p:cNvPr>
            <p:cNvSpPr/>
            <p:nvPr/>
          </p:nvSpPr>
          <p:spPr>
            <a:xfrm>
              <a:off x="3525727" y="340544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33D954-8C38-A1B6-6F22-D238E19FE2A6}"/>
              </a:ext>
            </a:extLst>
          </p:cNvPr>
          <p:cNvGrpSpPr/>
          <p:nvPr/>
        </p:nvGrpSpPr>
        <p:grpSpPr>
          <a:xfrm rot="5043300">
            <a:off x="2523741" y="1716428"/>
            <a:ext cx="3018888" cy="1281762"/>
            <a:chOff x="944776" y="3219935"/>
            <a:chExt cx="2014066" cy="85655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8A57E4-805B-DE0C-30C2-6571FDC9026A}"/>
                </a:ext>
              </a:extLst>
            </p:cNvPr>
            <p:cNvSpPr/>
            <p:nvPr/>
          </p:nvSpPr>
          <p:spPr>
            <a:xfrm>
              <a:off x="944776" y="3219935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2495D3F-3D41-6770-A6BB-7D4AB0C850B4}"/>
                </a:ext>
              </a:extLst>
            </p:cNvPr>
            <p:cNvSpPr/>
            <p:nvPr/>
          </p:nvSpPr>
          <p:spPr>
            <a:xfrm>
              <a:off x="1464830" y="3338661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DA8DC5-F6C0-8884-C67A-2DAB6EFF11A2}"/>
                </a:ext>
              </a:extLst>
            </p:cNvPr>
            <p:cNvSpPr/>
            <p:nvPr/>
          </p:nvSpPr>
          <p:spPr>
            <a:xfrm>
              <a:off x="1605132" y="3771692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F6D7AD-1A3C-8CB0-5AD4-0AD24DE617ED}"/>
                </a:ext>
              </a:extLst>
            </p:cNvPr>
            <p:cNvSpPr/>
            <p:nvPr/>
          </p:nvSpPr>
          <p:spPr>
            <a:xfrm>
              <a:off x="2082665" y="368634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339C2BE-B4C4-E57F-278E-6FEF7A12E7AC}"/>
                </a:ext>
              </a:extLst>
            </p:cNvPr>
            <p:cNvSpPr/>
            <p:nvPr/>
          </p:nvSpPr>
          <p:spPr>
            <a:xfrm>
              <a:off x="2654042" y="3614027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F8AE04-4B74-455E-04A1-49AC576BE950}"/>
              </a:ext>
            </a:extLst>
          </p:cNvPr>
          <p:cNvGrpSpPr/>
          <p:nvPr/>
        </p:nvGrpSpPr>
        <p:grpSpPr>
          <a:xfrm>
            <a:off x="2344811" y="358255"/>
            <a:ext cx="6578280" cy="5370120"/>
            <a:chOff x="2344811" y="358255"/>
            <a:chExt cx="6578280" cy="537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1767E2-9FCE-0111-03D6-EFB69A53F67E}"/>
                    </a:ext>
                  </a:extLst>
                </p14:cNvPr>
                <p14:cNvContentPartPr/>
                <p14:nvPr/>
              </p14:nvContentPartPr>
              <p14:xfrm>
                <a:off x="2344811" y="358255"/>
                <a:ext cx="6578280" cy="5370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1767E2-9FCE-0111-03D6-EFB69A53F6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36171" y="349615"/>
                  <a:ext cx="6595920" cy="53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31843E-D091-287D-469E-D96CB5113AE2}"/>
                    </a:ext>
                  </a:extLst>
                </p14:cNvPr>
                <p14:cNvContentPartPr/>
                <p14:nvPr/>
              </p14:nvContentPartPr>
              <p14:xfrm>
                <a:off x="3186131" y="4017655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31843E-D091-287D-469E-D96CB5113A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7491" y="40086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B200DF-AD97-D182-C4B1-B0B598D8B98C}"/>
                    </a:ext>
                  </a:extLst>
                </p14:cNvPr>
                <p14:cNvContentPartPr/>
                <p14:nvPr/>
              </p14:nvContentPartPr>
              <p14:xfrm>
                <a:off x="3186131" y="401765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B200DF-AD97-D182-C4B1-B0B598D8B9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77491" y="40086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865FF2D-5C44-7F22-A9DE-5F55E4AA8D85}"/>
              </a:ext>
            </a:extLst>
          </p:cNvPr>
          <p:cNvCxnSpPr/>
          <p:nvPr/>
        </p:nvCxnSpPr>
        <p:spPr>
          <a:xfrm flipH="1">
            <a:off x="3158421" y="3974842"/>
            <a:ext cx="133106" cy="566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26" descr="Data Points Digital background">
            <a:extLst>
              <a:ext uri="{FF2B5EF4-FFF2-40B4-BE49-F238E27FC236}">
                <a16:creationId xmlns:a16="http://schemas.microsoft.com/office/drawing/2014/main" id="{9D34D98D-8DF5-BBE9-8F1A-20664F267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927" y="1828800"/>
            <a:ext cx="6657703" cy="3771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CA546B-A4F6-69A0-059F-0F30E79708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0201" y="2268220"/>
            <a:ext cx="3009898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715BC-6EB1-602C-9A0A-79521BC2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1828800"/>
            <a:ext cx="35433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SALOM!</a:t>
            </a:r>
          </a:p>
        </p:txBody>
      </p:sp>
    </p:spTree>
    <p:extLst>
      <p:ext uri="{BB962C8B-B14F-4D97-AF65-F5344CB8AC3E}">
        <p14:creationId xmlns:p14="http://schemas.microsoft.com/office/powerpoint/2010/main" val="6745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64CC30C5-95DD-C5AA-18D1-CEEDD5859E24}"/>
              </a:ext>
            </a:extLst>
          </p:cNvPr>
          <p:cNvGrpSpPr/>
          <p:nvPr/>
        </p:nvGrpSpPr>
        <p:grpSpPr>
          <a:xfrm>
            <a:off x="7757884" y="2084441"/>
            <a:ext cx="3556002" cy="4341930"/>
            <a:chOff x="6045199" y="2109670"/>
            <a:chExt cx="3556002" cy="434193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A347EB1-6CE1-C989-C10E-53B6F4069BAD}"/>
                </a:ext>
              </a:extLst>
            </p:cNvPr>
            <p:cNvGrpSpPr/>
            <p:nvPr/>
          </p:nvGrpSpPr>
          <p:grpSpPr>
            <a:xfrm>
              <a:off x="6045200" y="2109670"/>
              <a:ext cx="3556001" cy="4341930"/>
              <a:chOff x="6045200" y="2109670"/>
              <a:chExt cx="3556001" cy="434193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D5DF40F-BB90-539A-54FD-BA678F6C5E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5599" y="2109670"/>
                <a:ext cx="2882900" cy="73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F5CA6C6-E65A-E1E2-D143-9370F5E10CF7}"/>
                  </a:ext>
                </a:extLst>
              </p:cNvPr>
              <p:cNvCxnSpPr/>
              <p:nvPr/>
            </p:nvCxnSpPr>
            <p:spPr>
              <a:xfrm>
                <a:off x="8928101" y="4732368"/>
                <a:ext cx="0" cy="17192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7974335-2BC4-675D-1112-616783131CED}"/>
                  </a:ext>
                </a:extLst>
              </p:cNvPr>
              <p:cNvGrpSpPr/>
              <p:nvPr/>
            </p:nvGrpSpPr>
            <p:grpSpPr>
              <a:xfrm>
                <a:off x="6045200" y="2116990"/>
                <a:ext cx="3556001" cy="4334610"/>
                <a:chOff x="6045200" y="2116990"/>
                <a:chExt cx="3556001" cy="433461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A195341-573A-3195-F826-0350CAA4E7D1}"/>
                    </a:ext>
                  </a:extLst>
                </p:cNvPr>
                <p:cNvGrpSpPr/>
                <p:nvPr/>
              </p:nvGrpSpPr>
              <p:grpSpPr>
                <a:xfrm>
                  <a:off x="6045200" y="2120900"/>
                  <a:ext cx="3556001" cy="4330700"/>
                  <a:chOff x="2311400" y="863600"/>
                  <a:chExt cx="3556001" cy="5702300"/>
                </a:xfrm>
              </p:grpSpPr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CF631035-3BD8-FF64-959A-FF1881578BBE}"/>
                      </a:ext>
                    </a:extLst>
                  </p:cNvPr>
                  <p:cNvCxnSpPr/>
                  <p:nvPr/>
                </p:nvCxnSpPr>
                <p:spPr>
                  <a:xfrm>
                    <a:off x="2311400" y="1714500"/>
                    <a:ext cx="0" cy="4851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Parallelogram 12">
                    <a:extLst>
                      <a:ext uri="{FF2B5EF4-FFF2-40B4-BE49-F238E27FC236}">
                        <a16:creationId xmlns:a16="http://schemas.microsoft.com/office/drawing/2014/main" id="{CC86617F-EEC1-F14D-2320-6F1385976609}"/>
                      </a:ext>
                    </a:extLst>
                  </p:cNvPr>
                  <p:cNvSpPr/>
                  <p:nvPr/>
                </p:nvSpPr>
                <p:spPr>
                  <a:xfrm>
                    <a:off x="2311400" y="5715000"/>
                    <a:ext cx="3556001" cy="850900"/>
                  </a:xfrm>
                  <a:prstGeom prst="parallelogram">
                    <a:avLst>
                      <a:gd name="adj" fmla="val 100764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33B3EAC8-98E4-53FA-9113-E6EA914E3C79}"/>
                      </a:ext>
                    </a:extLst>
                  </p:cNvPr>
                  <p:cNvCxnSpPr/>
                  <p:nvPr/>
                </p:nvCxnSpPr>
                <p:spPr>
                  <a:xfrm>
                    <a:off x="2971800" y="863600"/>
                    <a:ext cx="0" cy="48514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270DCBE-F845-609C-0F4D-C49FF5EEB2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53202" y="2767129"/>
                  <a:ext cx="2374899" cy="202077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474D591-AD9C-E88B-57BF-2D8CF95C2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78602" y="2116990"/>
                  <a:ext cx="3009897" cy="6516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C529E79-2408-66FD-20D7-FC42CC9E20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40803" y="2120900"/>
                  <a:ext cx="660398" cy="265112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6B821CD-8366-E463-231E-E1605F1462D8}"/>
                    </a:ext>
                  </a:extLst>
                </p:cNvPr>
                <p:cNvCxnSpPr/>
                <p:nvPr/>
              </p:nvCxnSpPr>
              <p:spPr>
                <a:xfrm>
                  <a:off x="9601201" y="2120899"/>
                  <a:ext cx="0" cy="368447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D9C3D53-51F3-7A6C-A6D7-F9A9426693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57901" y="2109670"/>
                <a:ext cx="647698" cy="6462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B94924-2D04-1E83-B461-7E315B95EA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5199" y="2779829"/>
              <a:ext cx="5334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FA60FE4-8876-863F-053C-F5593B798991}"/>
              </a:ext>
            </a:extLst>
          </p:cNvPr>
          <p:cNvGrpSpPr/>
          <p:nvPr/>
        </p:nvGrpSpPr>
        <p:grpSpPr>
          <a:xfrm>
            <a:off x="1447800" y="2767129"/>
            <a:ext cx="2882901" cy="3684471"/>
            <a:chOff x="1447800" y="2767129"/>
            <a:chExt cx="2882901" cy="36844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1DD670-F477-4F0F-5E48-F523F3B9ACA8}"/>
                </a:ext>
              </a:extLst>
            </p:cNvPr>
            <p:cNvGrpSpPr/>
            <p:nvPr/>
          </p:nvGrpSpPr>
          <p:grpSpPr>
            <a:xfrm>
              <a:off x="1447800" y="2767129"/>
              <a:ext cx="2882901" cy="3684471"/>
              <a:chOff x="2311400" y="1714500"/>
              <a:chExt cx="2882901" cy="4851400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E63E37B9-4267-4C7F-6C71-46D93740B17C}"/>
                  </a:ext>
                </a:extLst>
              </p:cNvPr>
              <p:cNvCxnSpPr/>
              <p:nvPr/>
            </p:nvCxnSpPr>
            <p:spPr>
              <a:xfrm>
                <a:off x="2311400" y="1714500"/>
                <a:ext cx="0" cy="485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0DDB54D-D2F0-F5F0-F847-0FB927770F0E}"/>
                  </a:ext>
                </a:extLst>
              </p:cNvPr>
              <p:cNvCxnSpPr/>
              <p:nvPr/>
            </p:nvCxnSpPr>
            <p:spPr>
              <a:xfrm>
                <a:off x="5194301" y="1714500"/>
                <a:ext cx="0" cy="485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AB4A7A3-8B11-46CC-9351-C440AEFE21C0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2779829"/>
              <a:ext cx="2882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806A0DD-C657-B38F-567B-35BC27D58B49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6451600"/>
              <a:ext cx="2882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63918D-2222-E516-9F88-3D8A52ACDA89}"/>
              </a:ext>
            </a:extLst>
          </p:cNvPr>
          <p:cNvGrpSpPr/>
          <p:nvPr/>
        </p:nvGrpSpPr>
        <p:grpSpPr>
          <a:xfrm>
            <a:off x="4861379" y="2717627"/>
            <a:ext cx="1963058" cy="3699937"/>
            <a:chOff x="4976583" y="2730671"/>
            <a:chExt cx="1963058" cy="369993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3EE04B2-9740-840D-A379-27DF55665D2B}"/>
                </a:ext>
              </a:extLst>
            </p:cNvPr>
            <p:cNvCxnSpPr/>
            <p:nvPr/>
          </p:nvCxnSpPr>
          <p:spPr>
            <a:xfrm>
              <a:off x="6939641" y="2730671"/>
              <a:ext cx="0" cy="36844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B17446F-CA08-62D2-C1EB-37F12F5085F6}"/>
                </a:ext>
              </a:extLst>
            </p:cNvPr>
            <p:cNvCxnSpPr/>
            <p:nvPr/>
          </p:nvCxnSpPr>
          <p:spPr>
            <a:xfrm>
              <a:off x="4976583" y="2741900"/>
              <a:ext cx="0" cy="36844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2DEF987-1CD5-D02E-78A9-A74CCAD14D28}"/>
                </a:ext>
              </a:extLst>
            </p:cNvPr>
            <p:cNvGrpSpPr/>
            <p:nvPr/>
          </p:nvGrpSpPr>
          <p:grpSpPr>
            <a:xfrm>
              <a:off x="4976583" y="2737661"/>
              <a:ext cx="1963058" cy="3692947"/>
              <a:chOff x="1447799" y="2417566"/>
              <a:chExt cx="2882901" cy="3692947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EFCE6C4-F6F5-E36D-0044-CDBDC26FA2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7799" y="2417566"/>
                <a:ext cx="28829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0F73473-EB97-35E2-C2AC-B9A62BC11F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7799" y="6110513"/>
                <a:ext cx="28829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E30D0D5-FE75-351A-CB46-66CA176AFD2D}"/>
              </a:ext>
            </a:extLst>
          </p:cNvPr>
          <p:cNvGrpSpPr/>
          <p:nvPr/>
        </p:nvGrpSpPr>
        <p:grpSpPr>
          <a:xfrm>
            <a:off x="1453242" y="603983"/>
            <a:ext cx="3686632" cy="1981807"/>
            <a:chOff x="2624187" y="618498"/>
            <a:chExt cx="3686632" cy="198180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01E8173-A162-B49D-731D-C6F82CC2813B}"/>
                </a:ext>
              </a:extLst>
            </p:cNvPr>
            <p:cNvGrpSpPr/>
            <p:nvPr/>
          </p:nvGrpSpPr>
          <p:grpSpPr>
            <a:xfrm rot="16200000">
              <a:off x="3477679" y="-232834"/>
              <a:ext cx="1981807" cy="3684472"/>
              <a:chOff x="3212494" y="1714500"/>
              <a:chExt cx="1981807" cy="485140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398C1DF-3632-0274-8F19-D990CCAD0F4B}"/>
                  </a:ext>
                </a:extLst>
              </p:cNvPr>
              <p:cNvCxnSpPr/>
              <p:nvPr/>
            </p:nvCxnSpPr>
            <p:spPr>
              <a:xfrm>
                <a:off x="3212494" y="1714501"/>
                <a:ext cx="0" cy="485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78EB43D-A737-A08D-C2FE-C597125AC4F2}"/>
                  </a:ext>
                </a:extLst>
              </p:cNvPr>
              <p:cNvCxnSpPr/>
              <p:nvPr/>
            </p:nvCxnSpPr>
            <p:spPr>
              <a:xfrm>
                <a:off x="5194301" y="1714500"/>
                <a:ext cx="0" cy="4851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337E42-7A95-E81E-79BD-3F2EF290920F}"/>
                </a:ext>
              </a:extLst>
            </p:cNvPr>
            <p:cNvGrpSpPr/>
            <p:nvPr/>
          </p:nvGrpSpPr>
          <p:grpSpPr>
            <a:xfrm rot="16200000">
              <a:off x="3475088" y="-228166"/>
              <a:ext cx="1977570" cy="3679371"/>
              <a:chOff x="5114471" y="2890061"/>
              <a:chExt cx="1977570" cy="3679371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655A4A7-8E17-464C-D3C1-12298EA0F0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983" y="2890061"/>
                <a:ext cx="19630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48BF54E-00FB-9E22-4117-C246ABD41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4471" y="6569432"/>
                <a:ext cx="196305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CC3B7528-37AE-C95A-6D3F-7E950282EE6A}"/>
              </a:ext>
            </a:extLst>
          </p:cNvPr>
          <p:cNvSpPr txBox="1">
            <a:spLocks/>
          </p:cNvSpPr>
          <p:nvPr/>
        </p:nvSpPr>
        <p:spPr>
          <a:xfrm>
            <a:off x="5498195" y="1885472"/>
            <a:ext cx="2217055" cy="76274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공통점</a:t>
            </a:r>
            <a:r>
              <a:rPr lang="en-GB" altLang="ko-KR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40E625C-9344-00C5-8C24-DCD98BC44C4D}"/>
              </a:ext>
            </a:extLst>
          </p:cNvPr>
          <p:cNvSpPr txBox="1">
            <a:spLocks/>
          </p:cNvSpPr>
          <p:nvPr/>
        </p:nvSpPr>
        <p:spPr>
          <a:xfrm>
            <a:off x="5498194" y="800135"/>
            <a:ext cx="5802990" cy="76274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ko-KR" altLang="en-US" sz="2800" b="1" dirty="0">
                <a:solidFill>
                  <a:schemeClr val="accent6">
                    <a:lumMod val="50000"/>
                  </a:schemeClr>
                </a:solidFill>
              </a:rPr>
              <a:t>인지 역량의 확보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AA5610-05A2-42ED-92C7-8C7019724B32}"/>
              </a:ext>
            </a:extLst>
          </p:cNvPr>
          <p:cNvGrpSpPr/>
          <p:nvPr/>
        </p:nvGrpSpPr>
        <p:grpSpPr>
          <a:xfrm>
            <a:off x="4584526" y="1978629"/>
            <a:ext cx="5305816" cy="4651962"/>
            <a:chOff x="4584526" y="1991312"/>
            <a:chExt cx="5305816" cy="46519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9F7E50-116E-4640-A3EA-4BF1CA23DA4A}"/>
                </a:ext>
              </a:extLst>
            </p:cNvPr>
            <p:cNvSpPr/>
            <p:nvPr/>
          </p:nvSpPr>
          <p:spPr>
            <a:xfrm>
              <a:off x="4584526" y="1991312"/>
              <a:ext cx="4684734" cy="465196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527D25-5ED6-4022-8AB5-4D3470597BA2}"/>
                </a:ext>
              </a:extLst>
            </p:cNvPr>
            <p:cNvCxnSpPr/>
            <p:nvPr/>
          </p:nvCxnSpPr>
          <p:spPr>
            <a:xfrm flipH="1">
              <a:off x="8617907" y="2542784"/>
              <a:ext cx="651353" cy="4133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322803-148C-4503-AE7F-E84B7C3904BC}"/>
                </a:ext>
              </a:extLst>
            </p:cNvPr>
            <p:cNvSpPr txBox="1"/>
            <p:nvPr/>
          </p:nvSpPr>
          <p:spPr>
            <a:xfrm>
              <a:off x="9126255" y="2242160"/>
              <a:ext cx="764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마음</a:t>
              </a:r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23E475-6707-45F7-AC28-0851884A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685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ko-KR" altLang="en-US" sz="4000" b="1" dirty="0">
                <a:latin typeface="+mn-ea"/>
                <a:ea typeface="+mn-ea"/>
              </a:rPr>
              <a:t>인간의 성화</a:t>
            </a:r>
            <a:br>
              <a:rPr lang="en-GB" altLang="ko-KR" sz="4000" b="1" dirty="0">
                <a:latin typeface="+mn-ea"/>
                <a:ea typeface="+mn-ea"/>
              </a:rPr>
            </a:br>
            <a:r>
              <a:rPr lang="ko-KR" altLang="en-US" sz="2700" b="1" dirty="0">
                <a:latin typeface="+mn-ea"/>
                <a:ea typeface="+mn-ea"/>
              </a:rPr>
              <a:t>크로노스를 통해 </a:t>
            </a:r>
            <a:r>
              <a:rPr lang="ko-KR" altLang="en-US" sz="2700" b="1" dirty="0" err="1">
                <a:latin typeface="+mn-ea"/>
                <a:ea typeface="+mn-ea"/>
              </a:rPr>
              <a:t>카이로스</a:t>
            </a:r>
            <a:r>
              <a:rPr lang="ko-KR" altLang="en-US" sz="2700" b="1" dirty="0">
                <a:latin typeface="+mn-ea"/>
                <a:ea typeface="+mn-ea"/>
              </a:rPr>
              <a:t> 실현</a:t>
            </a:r>
            <a:endParaRPr lang="en-GB" sz="2700" b="1" dirty="0">
              <a:latin typeface="+mn-ea"/>
              <a:ea typeface="+mn-ea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F77CDA7-2C02-41BD-A022-9A2A76C1627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345487" y="1991312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44E534F7-D97B-4C59-BC1D-FE8BBB1B18F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8199" y="1690688"/>
          <a:ext cx="3449357" cy="309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52875343-A403-46F4-A558-F873C3D257FC}"/>
              </a:ext>
            </a:extLst>
          </p:cNvPr>
          <p:cNvSpPr/>
          <p:nvPr/>
        </p:nvSpPr>
        <p:spPr>
          <a:xfrm>
            <a:off x="3156559" y="4787182"/>
            <a:ext cx="1691014" cy="1212784"/>
          </a:xfrm>
          <a:prstGeom prst="leftRightArrow">
            <a:avLst>
              <a:gd name="adj1" fmla="val 70657"/>
              <a:gd name="adj2" fmla="val 2831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세상과 물리적 </a:t>
            </a:r>
            <a:r>
              <a:rPr lang="ko-KR" altLang="en-US"/>
              <a:t>관계</a:t>
            </a:r>
            <a:r>
              <a:rPr lang="en-GB" altLang="ko-KR" dirty="0"/>
              <a:t>/</a:t>
            </a:r>
            <a:r>
              <a:rPr lang="ko-KR" altLang="en-US" dirty="0"/>
              <a:t>표현</a:t>
            </a:r>
            <a:endParaRPr lang="en-GB" dirty="0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CD24B546-6F11-4B0E-BE57-04A94992DB54}"/>
              </a:ext>
            </a:extLst>
          </p:cNvPr>
          <p:cNvSpPr/>
          <p:nvPr/>
        </p:nvSpPr>
        <p:spPr>
          <a:xfrm>
            <a:off x="9025001" y="4787182"/>
            <a:ext cx="1691014" cy="1212784"/>
          </a:xfrm>
          <a:prstGeom prst="leftRightArrow">
            <a:avLst>
              <a:gd name="adj1" fmla="val 70657"/>
              <a:gd name="adj2" fmla="val 2831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인지의 증폭</a:t>
            </a:r>
            <a:endParaRPr lang="en-GB" dirty="0"/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16679EDF-A8CE-4AF0-A17B-1771EF4D50A3}"/>
              </a:ext>
            </a:extLst>
          </p:cNvPr>
          <p:cNvSpPr/>
          <p:nvPr/>
        </p:nvSpPr>
        <p:spPr>
          <a:xfrm>
            <a:off x="6273505" y="300298"/>
            <a:ext cx="1325563" cy="1691014"/>
          </a:xfrm>
          <a:prstGeom prst="upDownArrow">
            <a:avLst>
              <a:gd name="adj1" fmla="val 65883"/>
              <a:gd name="adj2" fmla="val 27059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정보의 분석 정리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828ECF-A559-4136-8119-4CF7C993FC73}"/>
              </a:ext>
            </a:extLst>
          </p:cNvPr>
          <p:cNvCxnSpPr>
            <a:cxnSpLocks/>
          </p:cNvCxnSpPr>
          <p:nvPr/>
        </p:nvCxnSpPr>
        <p:spPr>
          <a:xfrm flipV="1">
            <a:off x="7791189" y="3567813"/>
            <a:ext cx="1333500" cy="453043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DF3F70-C087-4FD4-8A68-6C4F235F1AAC}"/>
              </a:ext>
            </a:extLst>
          </p:cNvPr>
          <p:cNvSpPr txBox="1"/>
          <p:nvPr/>
        </p:nvSpPr>
        <p:spPr>
          <a:xfrm>
            <a:off x="9182619" y="3353136"/>
            <a:ext cx="153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마음의 깊이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CA83C-6B63-405E-9A54-491750BDA02B}"/>
              </a:ext>
            </a:extLst>
          </p:cNvPr>
          <p:cNvSpPr txBox="1"/>
          <p:nvPr/>
        </p:nvSpPr>
        <p:spPr>
          <a:xfrm>
            <a:off x="838199" y="2242160"/>
            <a:ext cx="1554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구원의 필수 요소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940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7" grpId="0">
        <p:bldAsOne/>
      </p:bldGraphic>
      <p:bldP spid="6" grpId="0" animBg="1"/>
      <p:bldP spid="7" grpId="0" animBg="1"/>
      <p:bldP spid="8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F295-5253-4346-8000-DE83F1F6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92993"/>
            <a:ext cx="6833462" cy="9054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b="1" dirty="0">
                <a:latin typeface="+mn-ea"/>
                <a:ea typeface="+mn-ea"/>
              </a:rPr>
              <a:t>이 세대의 내적 변화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A397-4C5A-4A02-9667-BB8E88AD7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9996"/>
            <a:ext cx="5181600" cy="48055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dirty="0"/>
              <a:t>마음의 변화 없이는 하나님의 나라에서 성장할 수 없음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dirty="0"/>
              <a:t>지식을 근거로 자신의 의지를 강요하여 하나님을 섬기려는 것은 마치 유대인들이 성전을 건설하여 자신들의 의를 충족하고자 했던 행위와 흡사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dirty="0"/>
              <a:t>지식의 영역에서 무의식의 영역으로 말씀이 스며들며 왜곡된 부분들을 치유할 때 지정의를 통한 신앙의 성장이 시작됨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dirty="0"/>
              <a:t>믿음은 하나님을 알아가는 것임 </a:t>
            </a:r>
            <a:r>
              <a:rPr lang="en-GB" altLang="ko-KR" dirty="0"/>
              <a:t>(</a:t>
            </a:r>
            <a:r>
              <a:rPr lang="ko-KR" altLang="en-US" dirty="0"/>
              <a:t>야다</a:t>
            </a:r>
            <a:r>
              <a:rPr lang="en-GB" altLang="ko-KR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dirty="0"/>
              <a:t>이 세대의 가장 큰 변화</a:t>
            </a:r>
            <a:endParaRPr lang="en-GB" altLang="ko-KR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dirty="0"/>
              <a:t>영혼의 외적 표출과 이를 담을 수 없는 전통적 인식의 틀</a:t>
            </a:r>
            <a:endParaRPr lang="en-GB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01C0CCD-A9BF-4FA5-A81D-5E4EDC30EC9D}"/>
              </a:ext>
            </a:extLst>
          </p:cNvPr>
          <p:cNvSpPr/>
          <p:nvPr/>
        </p:nvSpPr>
        <p:spPr>
          <a:xfrm flipV="1">
            <a:off x="7671661" y="2751506"/>
            <a:ext cx="2324746" cy="3761769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8000">
                <a:schemeClr val="accent6">
                  <a:lumMod val="50000"/>
                </a:schemeClr>
              </a:gs>
              <a:gs pos="23000">
                <a:schemeClr val="accent3">
                  <a:lumMod val="75000"/>
                </a:schemeClr>
              </a:gs>
              <a:gs pos="71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DA7C0B-62D3-484C-A813-850373943300}"/>
              </a:ext>
            </a:extLst>
          </p:cNvPr>
          <p:cNvGrpSpPr/>
          <p:nvPr/>
        </p:nvGrpSpPr>
        <p:grpSpPr>
          <a:xfrm>
            <a:off x="8101073" y="5075584"/>
            <a:ext cx="1517913" cy="1101380"/>
            <a:chOff x="1765994" y="1503843"/>
            <a:chExt cx="1649610" cy="1649610"/>
          </a:xfrm>
          <a:scene3d>
            <a:camera prst="perspectiveRelaxedModerately"/>
            <a:lightRig rig="chilly" dir="t"/>
          </a:scene3d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3E613A-0CDE-47B7-BC59-C413B16B9417}"/>
                </a:ext>
              </a:extLst>
            </p:cNvPr>
            <p:cNvSpPr/>
            <p:nvPr/>
          </p:nvSpPr>
          <p:spPr>
            <a:xfrm>
              <a:off x="1765994" y="1503843"/>
              <a:ext cx="1649610" cy="1649610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E7457D21-42B6-4967-B16C-6ED67C92BCC1}"/>
                </a:ext>
              </a:extLst>
            </p:cNvPr>
            <p:cNvSpPr txBox="1"/>
            <p:nvPr/>
          </p:nvSpPr>
          <p:spPr>
            <a:xfrm>
              <a:off x="2007574" y="1745423"/>
              <a:ext cx="1166450" cy="11664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7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ko-KR" sz="2400" b="1" kern="1200" dirty="0">
                  <a:solidFill>
                    <a:schemeClr val="tx1"/>
                  </a:solidFill>
                </a:rPr>
                <a:t>영혼 </a:t>
              </a:r>
              <a:r>
                <a:rPr lang="en-GB" altLang="ko-KR" sz="2100" kern="1200" dirty="0">
                  <a:solidFill>
                    <a:schemeClr val="tx1"/>
                  </a:solidFill>
                </a:rPr>
                <a:t> </a:t>
              </a:r>
            </a:p>
            <a:p>
              <a:pPr marL="0" lvl="0" indent="0" algn="ctr" defTabSz="1066800">
                <a:lnSpc>
                  <a:spcPct val="7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GB" sz="2100" kern="1200" dirty="0">
                  <a:solidFill>
                    <a:schemeClr val="tx1"/>
                  </a:solidFill>
                </a:rPr>
                <a:t>the inner heart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0DF7B6C-E005-4078-AA47-36EC1CD5404E}"/>
              </a:ext>
            </a:extLst>
          </p:cNvPr>
          <p:cNvSpPr/>
          <p:nvPr/>
        </p:nvSpPr>
        <p:spPr>
          <a:xfrm>
            <a:off x="7671661" y="2589007"/>
            <a:ext cx="2324746" cy="3115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5407A5-EC56-4441-BED4-6F51934AAEEF}"/>
              </a:ext>
            </a:extLst>
          </p:cNvPr>
          <p:cNvGrpSpPr/>
          <p:nvPr/>
        </p:nvGrpSpPr>
        <p:grpSpPr>
          <a:xfrm>
            <a:off x="7043756" y="1503373"/>
            <a:ext cx="3632548" cy="1472487"/>
            <a:chOff x="7035449" y="1635573"/>
            <a:chExt cx="3632548" cy="1392368"/>
          </a:xfrm>
        </p:grpSpPr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EB808377-3836-4330-84B7-49EEDFBBA1EF}"/>
                </a:ext>
              </a:extLst>
            </p:cNvPr>
            <p:cNvSpPr/>
            <p:nvPr/>
          </p:nvSpPr>
          <p:spPr>
            <a:xfrm>
              <a:off x="7035449" y="1802586"/>
              <a:ext cx="3632548" cy="1225355"/>
            </a:xfrm>
            <a:prstGeom prst="can">
              <a:avLst>
                <a:gd name="adj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30B9B2-4D56-40B1-8FBA-327527B546AE}"/>
                </a:ext>
              </a:extLst>
            </p:cNvPr>
            <p:cNvSpPr txBox="1"/>
            <p:nvPr/>
          </p:nvSpPr>
          <p:spPr>
            <a:xfrm>
              <a:off x="7694579" y="1635573"/>
              <a:ext cx="2363594" cy="1018606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/>
                <a:t>지식의 영역</a:t>
              </a:r>
              <a:endParaRPr lang="en-GB" altLang="ko-KR" sz="3200" b="1" dirty="0"/>
            </a:p>
            <a:p>
              <a:r>
                <a:rPr lang="ko-KR" altLang="en-US" sz="3200" b="1" dirty="0"/>
                <a:t>고정관념</a:t>
              </a:r>
              <a:endParaRPr lang="en-GB" sz="3200" b="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427D16C-57A0-4135-A199-01F6FB9F0C1E}"/>
              </a:ext>
            </a:extLst>
          </p:cNvPr>
          <p:cNvSpPr txBox="1"/>
          <p:nvPr/>
        </p:nvSpPr>
        <p:spPr>
          <a:xfrm>
            <a:off x="8331674" y="2471068"/>
            <a:ext cx="1056712" cy="584775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의식</a:t>
            </a:r>
            <a:endParaRPr lang="en-GB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868AB-9CB4-4E75-9E21-8A503FB583F5}"/>
              </a:ext>
            </a:extLst>
          </p:cNvPr>
          <p:cNvSpPr txBox="1"/>
          <p:nvPr/>
        </p:nvSpPr>
        <p:spPr>
          <a:xfrm>
            <a:off x="8119250" y="3190632"/>
            <a:ext cx="1429567" cy="584775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</a:rPr>
              <a:t>무의식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57778B-6292-4453-8F85-A654CEF3CB7E}"/>
              </a:ext>
            </a:extLst>
          </p:cNvPr>
          <p:cNvGrpSpPr/>
          <p:nvPr/>
        </p:nvGrpSpPr>
        <p:grpSpPr>
          <a:xfrm>
            <a:off x="6837295" y="2744762"/>
            <a:ext cx="886358" cy="2559404"/>
            <a:chOff x="6557822" y="2723796"/>
            <a:chExt cx="886358" cy="2018181"/>
          </a:xfrm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9BE3DE89-FBB0-4C8F-BBC3-008B705987C3}"/>
                </a:ext>
              </a:extLst>
            </p:cNvPr>
            <p:cNvSpPr/>
            <p:nvPr/>
          </p:nvSpPr>
          <p:spPr>
            <a:xfrm>
              <a:off x="6563638" y="2723796"/>
              <a:ext cx="880542" cy="587966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지</a:t>
              </a:r>
              <a:endParaRPr lang="en-GB" dirty="0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104669C5-3A1D-4035-A86F-02D6D4633F7C}"/>
                </a:ext>
              </a:extLst>
            </p:cNvPr>
            <p:cNvSpPr/>
            <p:nvPr/>
          </p:nvSpPr>
          <p:spPr>
            <a:xfrm>
              <a:off x="6557822" y="3438903"/>
              <a:ext cx="880542" cy="587966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정</a:t>
              </a:r>
              <a:endParaRPr lang="en-GB" dirty="0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104B857C-4393-433E-80EF-4BC39676B18E}"/>
                </a:ext>
              </a:extLst>
            </p:cNvPr>
            <p:cNvSpPr/>
            <p:nvPr/>
          </p:nvSpPr>
          <p:spPr>
            <a:xfrm>
              <a:off x="6557822" y="4154011"/>
              <a:ext cx="880542" cy="587966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의</a:t>
              </a:r>
              <a:endParaRPr lang="en-GB" dirty="0"/>
            </a:p>
          </p:txBody>
        </p:sp>
      </p:grp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E62173EF-BDCA-F21D-5B64-A04157E15F02}"/>
              </a:ext>
            </a:extLst>
          </p:cNvPr>
          <p:cNvSpPr/>
          <p:nvPr/>
        </p:nvSpPr>
        <p:spPr>
          <a:xfrm>
            <a:off x="8575964" y="3990109"/>
            <a:ext cx="414296" cy="924182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F1DBDF8A-7A29-CA23-3C4A-DF0A62884980}"/>
              </a:ext>
            </a:extLst>
          </p:cNvPr>
          <p:cNvSpPr/>
          <p:nvPr/>
        </p:nvSpPr>
        <p:spPr>
          <a:xfrm>
            <a:off x="9212176" y="3764818"/>
            <a:ext cx="332509" cy="472091"/>
          </a:xfrm>
          <a:prstGeom prst="irregularSeal1">
            <a:avLst/>
          </a:prstGeom>
          <a:solidFill>
            <a:schemeClr val="bg1"/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38F7D7F8-FD6C-6D17-E0B3-15AE1059679F}"/>
              </a:ext>
            </a:extLst>
          </p:cNvPr>
          <p:cNvSpPr/>
          <p:nvPr/>
        </p:nvSpPr>
        <p:spPr>
          <a:xfrm>
            <a:off x="8187794" y="3579671"/>
            <a:ext cx="332509" cy="472091"/>
          </a:xfrm>
          <a:prstGeom prst="irregularSeal1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F299CB-F95A-F828-7EEB-DDD1E21D5A69}"/>
              </a:ext>
            </a:extLst>
          </p:cNvPr>
          <p:cNvGrpSpPr/>
          <p:nvPr/>
        </p:nvGrpSpPr>
        <p:grpSpPr>
          <a:xfrm>
            <a:off x="7976378" y="2451665"/>
            <a:ext cx="2090102" cy="2055143"/>
            <a:chOff x="7976378" y="2451665"/>
            <a:chExt cx="2090102" cy="205514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0D66EE7-863E-7214-23BB-67F7C60DD699}"/>
                </a:ext>
              </a:extLst>
            </p:cNvPr>
            <p:cNvCxnSpPr/>
            <p:nvPr/>
          </p:nvCxnSpPr>
          <p:spPr>
            <a:xfrm flipV="1">
              <a:off x="8825345" y="2471068"/>
              <a:ext cx="1241135" cy="19262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C62A5B5-DA7D-99F6-7946-7881A9403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4509" y="2451665"/>
              <a:ext cx="0" cy="19262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743D5C7-7311-D60C-4626-BE017C8B26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76378" y="2471068"/>
              <a:ext cx="765836" cy="2035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BFB6B5-5FE1-96D6-6727-ECC3CC02B381}"/>
              </a:ext>
            </a:extLst>
          </p:cNvPr>
          <p:cNvGrpSpPr/>
          <p:nvPr/>
        </p:nvGrpSpPr>
        <p:grpSpPr>
          <a:xfrm rot="20659389">
            <a:off x="7817038" y="2417906"/>
            <a:ext cx="880542" cy="1469553"/>
            <a:chOff x="7976378" y="2451665"/>
            <a:chExt cx="2090102" cy="2055143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15949AB-D26D-7E7B-9598-D8FEDB9C641B}"/>
                </a:ext>
              </a:extLst>
            </p:cNvPr>
            <p:cNvCxnSpPr/>
            <p:nvPr/>
          </p:nvCxnSpPr>
          <p:spPr>
            <a:xfrm flipV="1">
              <a:off x="8825345" y="2471068"/>
              <a:ext cx="1241135" cy="19262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0C241B8-81A2-94C6-B41F-8B9F8E0431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4509" y="2451665"/>
              <a:ext cx="0" cy="19262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875E72B-4B7F-9DFA-CE67-5786B89A3B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76378" y="2471068"/>
              <a:ext cx="765836" cy="2035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3C330C-B5BC-45DB-BB20-8D35CE06EE9B}"/>
              </a:ext>
            </a:extLst>
          </p:cNvPr>
          <p:cNvGrpSpPr/>
          <p:nvPr/>
        </p:nvGrpSpPr>
        <p:grpSpPr>
          <a:xfrm rot="538613">
            <a:off x="9174087" y="2569109"/>
            <a:ext cx="880542" cy="1469553"/>
            <a:chOff x="7976378" y="2451665"/>
            <a:chExt cx="2090102" cy="205514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A87043C-3469-5631-4ECA-7F80F5B2EC35}"/>
                </a:ext>
              </a:extLst>
            </p:cNvPr>
            <p:cNvCxnSpPr/>
            <p:nvPr/>
          </p:nvCxnSpPr>
          <p:spPr>
            <a:xfrm flipV="1">
              <a:off x="8825345" y="2471068"/>
              <a:ext cx="1241135" cy="19262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75A7FD7-E21B-EE79-CDD4-FE3E599BF1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4509" y="2451665"/>
              <a:ext cx="0" cy="19262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6DDC5BA-506D-41AD-19DE-8E68FCBB29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76378" y="2471068"/>
              <a:ext cx="765836" cy="2035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C4B37B-8757-5AD3-6B68-D53FD87BD853}"/>
              </a:ext>
            </a:extLst>
          </p:cNvPr>
          <p:cNvGrpSpPr/>
          <p:nvPr/>
        </p:nvGrpSpPr>
        <p:grpSpPr>
          <a:xfrm>
            <a:off x="7009071" y="1234625"/>
            <a:ext cx="3632548" cy="3504648"/>
            <a:chOff x="7035449" y="1774226"/>
            <a:chExt cx="3632548" cy="1253715"/>
          </a:xfrm>
        </p:grpSpPr>
        <p:sp>
          <p:nvSpPr>
            <p:cNvPr id="37" name="Cylinder 36">
              <a:extLst>
                <a:ext uri="{FF2B5EF4-FFF2-40B4-BE49-F238E27FC236}">
                  <a16:creationId xmlns:a16="http://schemas.microsoft.com/office/drawing/2014/main" id="{75D73B34-86C5-C27F-F5D9-486CD2DB5424}"/>
                </a:ext>
              </a:extLst>
            </p:cNvPr>
            <p:cNvSpPr/>
            <p:nvPr/>
          </p:nvSpPr>
          <p:spPr>
            <a:xfrm>
              <a:off x="7035449" y="1802586"/>
              <a:ext cx="3632548" cy="1225355"/>
            </a:xfrm>
            <a:prstGeom prst="can">
              <a:avLst>
                <a:gd name="adj" fmla="val 24114"/>
              </a:avLst>
            </a:prstGeom>
            <a:solidFill>
              <a:srgbClr val="E2F0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A6299E-DBD4-B715-C8F3-5170848DD66C}"/>
                </a:ext>
              </a:extLst>
            </p:cNvPr>
            <p:cNvSpPr txBox="1"/>
            <p:nvPr/>
          </p:nvSpPr>
          <p:spPr>
            <a:xfrm>
              <a:off x="7678072" y="1774226"/>
              <a:ext cx="2363594" cy="38535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/>
                <a:t>인지 환경의 변화</a:t>
              </a:r>
              <a:endParaRPr lang="en-GB" sz="3200" b="1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49A42FA-6BC8-5835-DBF9-AB55C7409EA8}"/>
              </a:ext>
            </a:extLst>
          </p:cNvPr>
          <p:cNvSpPr txBox="1"/>
          <p:nvPr/>
        </p:nvSpPr>
        <p:spPr>
          <a:xfrm>
            <a:off x="907825" y="1498421"/>
            <a:ext cx="5423152" cy="4901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400" dirty="0" err="1">
                <a:solidFill>
                  <a:schemeClr val="bg1"/>
                </a:solidFill>
              </a:rPr>
              <a:t>눅</a:t>
            </a:r>
            <a:r>
              <a:rPr lang="en-US" altLang="ko-KR" sz="2400" dirty="0">
                <a:solidFill>
                  <a:schemeClr val="bg1"/>
                </a:solidFill>
              </a:rPr>
              <a:t> 4:18 </a:t>
            </a:r>
            <a:r>
              <a:rPr lang="ko-KR" altLang="en-US" sz="2400" dirty="0">
                <a:solidFill>
                  <a:schemeClr val="bg1"/>
                </a:solidFill>
              </a:rPr>
              <a:t>주의 성령이 내게 임하셨으니 </a:t>
            </a:r>
            <a:endParaRPr lang="en-GB" altLang="ko-K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</a:rPr>
              <a:t>이는 </a:t>
            </a:r>
            <a:r>
              <a:rPr lang="ko-KR" altLang="en-US" sz="2400" b="1" dirty="0">
                <a:solidFill>
                  <a:srgbClr val="FFFF00"/>
                </a:solidFill>
              </a:rPr>
              <a:t>가난한 자</a:t>
            </a:r>
            <a:r>
              <a:rPr lang="ko-KR" altLang="en-US" sz="2400" dirty="0">
                <a:solidFill>
                  <a:schemeClr val="bg1"/>
                </a:solidFill>
              </a:rPr>
              <a:t>에게 </a:t>
            </a:r>
            <a:r>
              <a:rPr lang="ko-KR" altLang="en-US" sz="2400" b="1" dirty="0">
                <a:solidFill>
                  <a:srgbClr val="FFFF00"/>
                </a:solidFill>
              </a:rPr>
              <a:t>복음</a:t>
            </a:r>
            <a:r>
              <a:rPr lang="ko-KR" altLang="en-US" sz="2400" dirty="0">
                <a:solidFill>
                  <a:schemeClr val="bg1"/>
                </a:solidFill>
              </a:rPr>
              <a:t>을 전하게 하시려고 내게 기름을 부으시고 나를 </a:t>
            </a:r>
            <a:r>
              <a:rPr lang="ko-KR" altLang="en-US" sz="2400" dirty="0" err="1">
                <a:solidFill>
                  <a:schemeClr val="bg1"/>
                </a:solidFill>
              </a:rPr>
              <a:t>보내사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endParaRPr lang="en-GB" altLang="ko-K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400" dirty="0" err="1">
                <a:solidFill>
                  <a:schemeClr val="bg1"/>
                </a:solidFill>
              </a:rPr>
              <a:t>포로된</a:t>
            </a:r>
            <a:r>
              <a:rPr lang="ko-KR" altLang="en-US" sz="2400" dirty="0">
                <a:solidFill>
                  <a:schemeClr val="bg1"/>
                </a:solidFill>
              </a:rPr>
              <a:t> 자에게 자유를 </a:t>
            </a:r>
            <a:endParaRPr lang="en-GB" altLang="ko-K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</a:rPr>
              <a:t>눈먼 자에게 다시 보게 함을 전파하며 </a:t>
            </a:r>
            <a:endParaRPr lang="en-GB" altLang="ko-K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</a:rPr>
              <a:t>눌린 자를 </a:t>
            </a:r>
            <a:r>
              <a:rPr lang="ko-KR" altLang="en-US" sz="2400" dirty="0" err="1">
                <a:solidFill>
                  <a:schemeClr val="bg1"/>
                </a:solidFill>
              </a:rPr>
              <a:t>자유케</a:t>
            </a:r>
            <a:r>
              <a:rPr lang="ko-KR" altLang="en-US" sz="2400" dirty="0">
                <a:solidFill>
                  <a:schemeClr val="bg1"/>
                </a:solidFill>
              </a:rPr>
              <a:t> 하고 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bg1"/>
                </a:solidFill>
              </a:rPr>
              <a:t>19 </a:t>
            </a:r>
            <a:r>
              <a:rPr lang="ko-KR" altLang="en-US" sz="2400" dirty="0">
                <a:solidFill>
                  <a:schemeClr val="bg1"/>
                </a:solidFill>
              </a:rPr>
              <a:t>주의 은혜의 해를 전파하게 하려 하심이라 하였더라 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  <p:bldP spid="19" grpId="0" animBg="1"/>
      <p:bldP spid="20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72C00-AEB8-DA81-5561-EC02D2DB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979" y="483002"/>
            <a:ext cx="5754696" cy="672439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3600" b="1" dirty="0">
                <a:solidFill>
                  <a:schemeClr val="tx2"/>
                </a:solidFill>
              </a:rPr>
              <a:t>줄거리</a:t>
            </a:r>
            <a:endParaRPr lang="en-GB" sz="3600" b="1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5E431-C2B1-F015-734B-55EBA811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847" y="1469215"/>
            <a:ext cx="6604000" cy="5071285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altLang="ko-KR" sz="1800" b="1" dirty="0"/>
              <a:t>“</a:t>
            </a:r>
            <a:r>
              <a:rPr lang="ko-KR" altLang="en-US" sz="2000" b="1" dirty="0"/>
              <a:t>하나님의 때</a:t>
            </a:r>
            <a:r>
              <a:rPr lang="en-GB" altLang="ko-KR" sz="2000" b="1" dirty="0"/>
              <a:t>”</a:t>
            </a:r>
            <a:r>
              <a:rPr lang="ko-KR" altLang="en-US" sz="2000" b="1" dirty="0"/>
              <a:t>란 무슨 뜻인가</a:t>
            </a:r>
            <a:r>
              <a:rPr lang="en-GB" altLang="ko-KR" sz="2000" b="1" dirty="0"/>
              <a:t>?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</a:rPr>
              <a:t>사람이 준비되어 가는 순간들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</a:rPr>
              <a:t>모든 정황이 준비되는 순간들</a:t>
            </a:r>
            <a:endParaRPr lang="en-US" altLang="ko-KR" sz="18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</a:rPr>
              <a:t>하나님의 구원 역사의 시간표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/>
              <a:t>성경이란 무엇이고 하나님의 때와는 무슨 관계인가</a:t>
            </a:r>
            <a:r>
              <a:rPr lang="en-GB" altLang="ko-KR" sz="2000" b="1" dirty="0"/>
              <a:t>?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</a:rPr>
              <a:t>객관적으로 </a:t>
            </a:r>
            <a:r>
              <a:rPr lang="en-GB" altLang="ko-KR" sz="1800" dirty="0">
                <a:solidFill>
                  <a:schemeClr val="tx2"/>
                </a:solidFill>
              </a:rPr>
              <a:t>(</a:t>
            </a:r>
            <a:r>
              <a:rPr lang="ko-KR" altLang="en-US" sz="1800" dirty="0">
                <a:solidFill>
                  <a:schemeClr val="tx2"/>
                </a:solidFill>
              </a:rPr>
              <a:t>역사적</a:t>
            </a:r>
            <a:r>
              <a:rPr lang="en-GB" altLang="ko-KR" sz="1800" dirty="0">
                <a:solidFill>
                  <a:schemeClr val="tx2"/>
                </a:solidFill>
              </a:rPr>
              <a:t>, </a:t>
            </a:r>
            <a:r>
              <a:rPr lang="ko-KR" altLang="en-US" sz="1800" dirty="0">
                <a:solidFill>
                  <a:schemeClr val="tx2"/>
                </a:solidFill>
              </a:rPr>
              <a:t>자연적</a:t>
            </a:r>
            <a:r>
              <a:rPr lang="en-GB" altLang="ko-KR" sz="1800" dirty="0">
                <a:solidFill>
                  <a:schemeClr val="tx2"/>
                </a:solidFill>
              </a:rPr>
              <a:t>) </a:t>
            </a:r>
            <a:r>
              <a:rPr lang="ko-KR" altLang="en-US" sz="1800" dirty="0">
                <a:solidFill>
                  <a:schemeClr val="tx2"/>
                </a:solidFill>
              </a:rPr>
              <a:t>표현된 하나님의 뜻</a:t>
            </a:r>
            <a:endParaRPr lang="en-GB" altLang="ko-KR" sz="18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</a:rPr>
              <a:t>매일 </a:t>
            </a:r>
            <a:r>
              <a:rPr lang="ko-KR" altLang="en-US" sz="1800" dirty="0" err="1">
                <a:solidFill>
                  <a:schemeClr val="tx2"/>
                </a:solidFill>
              </a:rPr>
              <a:t>매일</a:t>
            </a:r>
            <a:r>
              <a:rPr lang="ko-KR" altLang="en-US" sz="1800" dirty="0">
                <a:solidFill>
                  <a:schemeClr val="tx2"/>
                </a:solidFill>
              </a:rPr>
              <a:t> 삶의 길라잡이</a:t>
            </a:r>
            <a:endParaRPr lang="en-GB" altLang="ko-KR" sz="18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</a:rPr>
              <a:t>활력의 근원과 소망의 담보</a:t>
            </a:r>
            <a:endParaRPr lang="en-GB" altLang="ko-KR" sz="1800" dirty="0">
              <a:solidFill>
                <a:schemeClr val="tx2"/>
              </a:solidFill>
            </a:endParaRPr>
          </a:p>
          <a:p>
            <a:pPr marL="457200" lvl="1" indent="0">
              <a:spcBef>
                <a:spcPts val="1000"/>
              </a:spcBef>
              <a:buNone/>
            </a:pPr>
            <a:endParaRPr lang="en-GB" altLang="ko-KR" sz="18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000" b="1" dirty="0"/>
              <a:t>이 시대에 소그룹의 역할은 무엇일까</a:t>
            </a:r>
            <a:r>
              <a:rPr lang="en-GB" altLang="ko-KR" sz="2000" b="1" dirty="0"/>
              <a:t>?</a:t>
            </a: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</a:rPr>
              <a:t>순종의 기본적 표현</a:t>
            </a:r>
            <a:endParaRPr lang="en-GB" altLang="ko-KR" sz="18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</a:rPr>
              <a:t>주관적에서 객관적 이해 전환의 변압기</a:t>
            </a:r>
            <a:endParaRPr lang="en-GB" altLang="ko-KR" sz="18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</a:rPr>
              <a:t>공동체의 근원</a:t>
            </a:r>
            <a:endParaRPr lang="en-GB" altLang="ko-KR" sz="1800" dirty="0">
              <a:solidFill>
                <a:schemeClr val="tx2"/>
              </a:solidFill>
            </a:endParaRPr>
          </a:p>
          <a:p>
            <a:pPr marL="914400" lvl="1" indent="-457200">
              <a:spcBef>
                <a:spcPts val="1000"/>
              </a:spcBef>
              <a:buFont typeface="+mj-lt"/>
              <a:buAutoNum type="arabicPeriod"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FAA844FC-8FA0-EA19-2535-9C71B46C9F9A}"/>
              </a:ext>
            </a:extLst>
          </p:cNvPr>
          <p:cNvSpPr/>
          <p:nvPr/>
        </p:nvSpPr>
        <p:spPr>
          <a:xfrm>
            <a:off x="5461000" y="4381500"/>
            <a:ext cx="419100" cy="546100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840D2D-DBB1-A6A6-251C-76ABDFA01E54}"/>
              </a:ext>
            </a:extLst>
          </p:cNvPr>
          <p:cNvGrpSpPr/>
          <p:nvPr/>
        </p:nvGrpSpPr>
        <p:grpSpPr>
          <a:xfrm>
            <a:off x="6803668" y="1465231"/>
            <a:ext cx="4008047" cy="4111357"/>
            <a:chOff x="6803668" y="1465231"/>
            <a:chExt cx="4008047" cy="41113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02D56E-E6E4-3AF8-F92D-1D8B8A0833F2}"/>
                </a:ext>
              </a:extLst>
            </p:cNvPr>
            <p:cNvGrpSpPr/>
            <p:nvPr/>
          </p:nvGrpSpPr>
          <p:grpSpPr>
            <a:xfrm>
              <a:off x="6803668" y="1465231"/>
              <a:ext cx="1832877" cy="672439"/>
              <a:chOff x="7023039" y="1129011"/>
              <a:chExt cx="1832877" cy="672439"/>
            </a:xfrm>
          </p:grpSpPr>
          <p:sp>
            <p:nvSpPr>
              <p:cNvPr id="6" name="Arrow: Left 5">
                <a:extLst>
                  <a:ext uri="{FF2B5EF4-FFF2-40B4-BE49-F238E27FC236}">
                    <a16:creationId xmlns:a16="http://schemas.microsoft.com/office/drawing/2014/main" id="{ED22CCBD-357D-DCAF-DDF5-B496B01E18FE}"/>
                  </a:ext>
                </a:extLst>
              </p:cNvPr>
              <p:cNvSpPr/>
              <p:nvPr/>
            </p:nvSpPr>
            <p:spPr>
              <a:xfrm>
                <a:off x="7023039" y="1129011"/>
                <a:ext cx="1832877" cy="672439"/>
              </a:xfrm>
              <a:prstGeom prst="leftArrow">
                <a:avLst>
                  <a:gd name="adj1" fmla="val 54120"/>
                  <a:gd name="adj2" fmla="val 50000"/>
                </a:avLst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F31C11-9328-19BA-260A-BD9EE08E9583}"/>
                  </a:ext>
                </a:extLst>
              </p:cNvPr>
              <p:cNvSpPr txBox="1"/>
              <p:nvPr/>
            </p:nvSpPr>
            <p:spPr>
              <a:xfrm>
                <a:off x="7190223" y="1288049"/>
                <a:ext cx="1652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chemeClr val="bg1"/>
                    </a:solidFill>
                  </a:rPr>
                  <a:t>생각의 자극제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C7761C-507C-C5CA-B33B-7CA498A32367}"/>
                </a:ext>
              </a:extLst>
            </p:cNvPr>
            <p:cNvGrpSpPr/>
            <p:nvPr/>
          </p:nvGrpSpPr>
          <p:grpSpPr>
            <a:xfrm>
              <a:off x="8978838" y="3092780"/>
              <a:ext cx="1832877" cy="672439"/>
              <a:chOff x="7023039" y="1129011"/>
              <a:chExt cx="1832877" cy="672439"/>
            </a:xfrm>
          </p:grpSpPr>
          <p:sp>
            <p:nvSpPr>
              <p:cNvPr id="9" name="Arrow: Left 8">
                <a:extLst>
                  <a:ext uri="{FF2B5EF4-FFF2-40B4-BE49-F238E27FC236}">
                    <a16:creationId xmlns:a16="http://schemas.microsoft.com/office/drawing/2014/main" id="{501DBA9B-8997-D742-6774-E1D87C5EC224}"/>
                  </a:ext>
                </a:extLst>
              </p:cNvPr>
              <p:cNvSpPr/>
              <p:nvPr/>
            </p:nvSpPr>
            <p:spPr>
              <a:xfrm>
                <a:off x="7023039" y="1129011"/>
                <a:ext cx="1832877" cy="672439"/>
              </a:xfrm>
              <a:prstGeom prst="leftArrow">
                <a:avLst>
                  <a:gd name="adj1" fmla="val 54120"/>
                  <a:gd name="adj2" fmla="val 50000"/>
                </a:avLst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F53773-26B8-47D1-535E-78D10010B420}"/>
                  </a:ext>
                </a:extLst>
              </p:cNvPr>
              <p:cNvSpPr txBox="1"/>
              <p:nvPr/>
            </p:nvSpPr>
            <p:spPr>
              <a:xfrm>
                <a:off x="7190223" y="1288049"/>
                <a:ext cx="1652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chemeClr val="bg1"/>
                    </a:solidFill>
                  </a:rPr>
                  <a:t>생각의 자극제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608D19-BABD-F267-00C8-DEAE0E94CC38}"/>
                </a:ext>
              </a:extLst>
            </p:cNvPr>
            <p:cNvGrpSpPr/>
            <p:nvPr/>
          </p:nvGrpSpPr>
          <p:grpSpPr>
            <a:xfrm>
              <a:off x="7576983" y="4904149"/>
              <a:ext cx="1832877" cy="672439"/>
              <a:chOff x="7023039" y="1129011"/>
              <a:chExt cx="1832877" cy="672439"/>
            </a:xfrm>
          </p:grpSpPr>
          <p:sp>
            <p:nvSpPr>
              <p:cNvPr id="12" name="Arrow: Left 11">
                <a:extLst>
                  <a:ext uri="{FF2B5EF4-FFF2-40B4-BE49-F238E27FC236}">
                    <a16:creationId xmlns:a16="http://schemas.microsoft.com/office/drawing/2014/main" id="{A2177E2C-BC87-C2DA-C06C-96453F44BDC9}"/>
                  </a:ext>
                </a:extLst>
              </p:cNvPr>
              <p:cNvSpPr/>
              <p:nvPr/>
            </p:nvSpPr>
            <p:spPr>
              <a:xfrm>
                <a:off x="7023039" y="1129011"/>
                <a:ext cx="1832877" cy="672439"/>
              </a:xfrm>
              <a:prstGeom prst="leftArrow">
                <a:avLst>
                  <a:gd name="adj1" fmla="val 54120"/>
                  <a:gd name="adj2" fmla="val 50000"/>
                </a:avLst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6B5C87-E55F-E1F5-6AC4-D5DE2109B8CB}"/>
                  </a:ext>
                </a:extLst>
              </p:cNvPr>
              <p:cNvSpPr txBox="1"/>
              <p:nvPr/>
            </p:nvSpPr>
            <p:spPr>
              <a:xfrm>
                <a:off x="7190223" y="1288049"/>
                <a:ext cx="1652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chemeClr val="bg1"/>
                    </a:solidFill>
                  </a:rPr>
                  <a:t>생각의 자극제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14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1E50A-5A6E-7853-C3B7-9A5A9B65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“</a:t>
            </a:r>
            <a:r>
              <a:rPr lang="ko-KR" alt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하나님의 </a:t>
            </a:r>
            <a:r>
              <a:rPr lang="ko-KR" altLang="en-US" sz="4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때”란</a:t>
            </a:r>
            <a:r>
              <a:rPr lang="en-US" altLang="ko-KR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무슨 뜻인가</a:t>
            </a:r>
            <a:r>
              <a:rPr lang="en-US" altLang="ko-KR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ED84A40C-3CA4-2E4C-DDF4-E7DFCA96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83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5800" y="4708838"/>
            <a:ext cx="2362200" cy="13986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74531"/>
            <a:ext cx="10515600" cy="10033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dirty="0"/>
              <a:t>나는 매순간 나의 선택과 그 결과로 빚어지어 가며 형성된 </a:t>
            </a:r>
            <a:r>
              <a:rPr lang="ko-KR" altLang="en-US" sz="3200" b="1" dirty="0" err="1"/>
              <a:t>종합체</a:t>
            </a:r>
            <a:br>
              <a:rPr lang="en-GB" altLang="ko-KR" sz="3200" b="1" dirty="0"/>
            </a:br>
            <a:r>
              <a:rPr lang="ko-KR" altLang="en-US" sz="3200" b="1" dirty="0"/>
              <a:t>성장이란 나의 인지역량과 내면의 질서의 회복을 의미 </a:t>
            </a:r>
            <a:endParaRPr lang="en-US" sz="3200" b="1" dirty="0"/>
          </a:p>
        </p:txBody>
      </p:sp>
      <p:sp>
        <p:nvSpPr>
          <p:cNvPr id="23" name="Oval 22"/>
          <p:cNvSpPr/>
          <p:nvPr/>
        </p:nvSpPr>
        <p:spPr>
          <a:xfrm>
            <a:off x="2362199" y="4724401"/>
            <a:ext cx="2090293" cy="1398643"/>
          </a:xfrm>
          <a:prstGeom prst="ellipse">
            <a:avLst/>
          </a:prstGeom>
          <a:solidFill>
            <a:srgbClr val="494949">
              <a:alpha val="50196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/>
          <p:cNvSpPr/>
          <p:nvPr/>
        </p:nvSpPr>
        <p:spPr>
          <a:xfrm>
            <a:off x="2438400" y="516849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>
            <a:off x="838200" y="4285232"/>
            <a:ext cx="4343400" cy="219176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Curved Up Arrow 33"/>
          <p:cNvSpPr/>
          <p:nvPr/>
        </p:nvSpPr>
        <p:spPr>
          <a:xfrm>
            <a:off x="2724152" y="5819096"/>
            <a:ext cx="4895848" cy="71488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5" name="Curved Down Arrow 34"/>
          <p:cNvSpPr/>
          <p:nvPr/>
        </p:nvSpPr>
        <p:spPr>
          <a:xfrm flipH="1">
            <a:off x="2810220" y="2013721"/>
            <a:ext cx="6485860" cy="739463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ACEB7C-A695-71F7-8397-D7F81C88622F}"/>
              </a:ext>
            </a:extLst>
          </p:cNvPr>
          <p:cNvGrpSpPr/>
          <p:nvPr/>
        </p:nvGrpSpPr>
        <p:grpSpPr>
          <a:xfrm>
            <a:off x="1069869" y="1932429"/>
            <a:ext cx="3763440" cy="1935360"/>
            <a:chOff x="1069869" y="1932429"/>
            <a:chExt cx="3763440" cy="19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E6C729-BA5E-76AE-E0FC-5253AD73D5C5}"/>
                    </a:ext>
                  </a:extLst>
                </p14:cNvPr>
                <p14:cNvContentPartPr/>
                <p14:nvPr/>
              </p14:nvContentPartPr>
              <p14:xfrm>
                <a:off x="1069869" y="1932429"/>
                <a:ext cx="3749040" cy="1935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E6C729-BA5E-76AE-E0FC-5253AD73D5C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0869" y="1923429"/>
                  <a:ext cx="3766680" cy="19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3E5646-FF4E-9F2F-8B06-F80BA4476828}"/>
                    </a:ext>
                  </a:extLst>
                </p14:cNvPr>
                <p14:cNvContentPartPr/>
                <p14:nvPr/>
              </p14:nvContentPartPr>
              <p14:xfrm>
                <a:off x="4832949" y="3239589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3E5646-FF4E-9F2F-8B06-F80BA44768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23949" y="32305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E63DDC-7003-A16E-893C-FFFC26D4F291}"/>
                    </a:ext>
                  </a:extLst>
                </p14:cNvPr>
                <p14:cNvContentPartPr/>
                <p14:nvPr/>
              </p14:nvContentPartPr>
              <p14:xfrm>
                <a:off x="4832949" y="3239589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E63DDC-7003-A16E-893C-FFFC26D4F2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23949" y="32305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6BE052-9C1B-7815-E89A-AC3FD0B703C5}"/>
                    </a:ext>
                  </a:extLst>
                </p14:cNvPr>
                <p14:cNvContentPartPr/>
                <p14:nvPr/>
              </p14:nvContentPartPr>
              <p14:xfrm>
                <a:off x="4832949" y="3239589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6BE052-9C1B-7815-E89A-AC3FD0B703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23949" y="32305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4A4B6DF2-67F0-99C2-64A0-ECF7BE3D0D07}"/>
              </a:ext>
            </a:extLst>
          </p:cNvPr>
          <p:cNvSpPr/>
          <p:nvPr/>
        </p:nvSpPr>
        <p:spPr>
          <a:xfrm rot="5089483">
            <a:off x="4907309" y="3122309"/>
            <a:ext cx="106943" cy="21331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D9FEC8A-5107-2F5F-5DA5-7F15696004F3}"/>
              </a:ext>
            </a:extLst>
          </p:cNvPr>
          <p:cNvGrpSpPr/>
          <p:nvPr/>
        </p:nvGrpSpPr>
        <p:grpSpPr>
          <a:xfrm>
            <a:off x="1097802" y="2910093"/>
            <a:ext cx="3169398" cy="1120567"/>
            <a:chOff x="1097802" y="2910093"/>
            <a:chExt cx="3169398" cy="1120567"/>
          </a:xfrm>
        </p:grpSpPr>
        <p:sp>
          <p:nvSpPr>
            <p:cNvPr id="26" name="Oval 25"/>
            <p:cNvSpPr/>
            <p:nvPr/>
          </p:nvSpPr>
          <p:spPr>
            <a:xfrm>
              <a:off x="3962400" y="3200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Oval 26"/>
            <p:cNvSpPr/>
            <p:nvPr/>
          </p:nvSpPr>
          <p:spPr>
            <a:xfrm>
              <a:off x="1097802" y="2910093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Oval 27"/>
            <p:cNvSpPr/>
            <p:nvPr/>
          </p:nvSpPr>
          <p:spPr>
            <a:xfrm>
              <a:off x="1399897" y="3248108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Oval 28"/>
            <p:cNvSpPr/>
            <p:nvPr/>
          </p:nvSpPr>
          <p:spPr>
            <a:xfrm>
              <a:off x="1788802" y="361398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Oval 29"/>
            <p:cNvSpPr/>
            <p:nvPr/>
          </p:nvSpPr>
          <p:spPr>
            <a:xfrm>
              <a:off x="2283007" y="372586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30"/>
            <p:cNvSpPr/>
            <p:nvPr/>
          </p:nvSpPr>
          <p:spPr>
            <a:xfrm>
              <a:off x="2654042" y="3614027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/>
            <p:cNvSpPr/>
            <p:nvPr/>
          </p:nvSpPr>
          <p:spPr>
            <a:xfrm>
              <a:off x="3108708" y="357346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/>
            <p:cNvSpPr/>
            <p:nvPr/>
          </p:nvSpPr>
          <p:spPr>
            <a:xfrm>
              <a:off x="3525727" y="3405444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B1E0CAF-3F03-E067-FD52-F2586FB4FB9F}"/>
              </a:ext>
            </a:extLst>
          </p:cNvPr>
          <p:cNvGrpSpPr/>
          <p:nvPr/>
        </p:nvGrpSpPr>
        <p:grpSpPr>
          <a:xfrm>
            <a:off x="6223402" y="2090994"/>
            <a:ext cx="4179796" cy="4032050"/>
            <a:chOff x="6223402" y="2090994"/>
            <a:chExt cx="4179796" cy="403205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5B67578-1C80-60CA-84FC-F2EF14531D18}"/>
                </a:ext>
              </a:extLst>
            </p:cNvPr>
            <p:cNvGrpSpPr/>
            <p:nvPr/>
          </p:nvGrpSpPr>
          <p:grpSpPr>
            <a:xfrm>
              <a:off x="6223402" y="2090994"/>
              <a:ext cx="4179796" cy="4032050"/>
              <a:chOff x="6223402" y="2090994"/>
              <a:chExt cx="4179796" cy="403205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39A21B2-0AB5-7FCC-0CC0-5F425514A3F2}"/>
                  </a:ext>
                </a:extLst>
              </p:cNvPr>
              <p:cNvGrpSpPr/>
              <p:nvPr/>
            </p:nvGrpSpPr>
            <p:grpSpPr>
              <a:xfrm>
                <a:off x="6223402" y="2090994"/>
                <a:ext cx="4179796" cy="4032050"/>
                <a:chOff x="6223402" y="2090994"/>
                <a:chExt cx="4179796" cy="4032050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0E2B8F62-D266-5876-723A-AA7615FE1427}"/>
                    </a:ext>
                  </a:extLst>
                </p:cNvPr>
                <p:cNvGrpSpPr/>
                <p:nvPr/>
              </p:nvGrpSpPr>
              <p:grpSpPr>
                <a:xfrm>
                  <a:off x="6405868" y="2647071"/>
                  <a:ext cx="1994302" cy="1848730"/>
                  <a:chOff x="6405868" y="2647071"/>
                  <a:chExt cx="1994302" cy="184873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6667500" y="2647071"/>
                    <a:ext cx="1732670" cy="1848730"/>
                    <a:chOff x="6665912" y="2647070"/>
                    <a:chExt cx="1732670" cy="1848730"/>
                  </a:xfrm>
                </p:grpSpPr>
                <p:sp>
                  <p:nvSpPr>
                    <p:cNvPr id="6" name="Left-Up Arrow 5"/>
                    <p:cNvSpPr/>
                    <p:nvPr/>
                  </p:nvSpPr>
                  <p:spPr>
                    <a:xfrm rot="8121767">
                      <a:off x="6665912" y="3467100"/>
                      <a:ext cx="1028700" cy="1028700"/>
                    </a:xfrm>
                    <a:prstGeom prst="leftUpArrow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/>
                    </a:p>
                  </p:txBody>
                </p:sp>
                <p:sp>
                  <p:nvSpPr>
                    <p:cNvPr id="7" name="Left-Up Arrow 6"/>
                    <p:cNvSpPr/>
                    <p:nvPr/>
                  </p:nvSpPr>
                  <p:spPr>
                    <a:xfrm rot="6466528">
                      <a:off x="7369882" y="2647070"/>
                      <a:ext cx="1028700" cy="1028700"/>
                    </a:xfrm>
                    <a:prstGeom prst="leftUpArrow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400"/>
                    </a:p>
                  </p:txBody>
                </p:sp>
              </p:grpSp>
              <p:sp>
                <p:nvSpPr>
                  <p:cNvPr id="17" name="Oval 16"/>
                  <p:cNvSpPr/>
                  <p:nvPr/>
                </p:nvSpPr>
                <p:spPr>
                  <a:xfrm>
                    <a:off x="6405868" y="3740776"/>
                    <a:ext cx="533400" cy="5334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sp>
              <p:nvSpPr>
                <p:cNvPr id="19" name="Oval 18"/>
                <p:cNvSpPr/>
                <p:nvPr/>
              </p:nvSpPr>
              <p:spPr>
                <a:xfrm>
                  <a:off x="6223402" y="2090994"/>
                  <a:ext cx="4179796" cy="4032050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DB90D92-1817-5E97-04DC-998BAA27F961}"/>
                  </a:ext>
                </a:extLst>
              </p:cNvPr>
              <p:cNvGrpSpPr/>
              <p:nvPr/>
            </p:nvGrpSpPr>
            <p:grpSpPr>
              <a:xfrm>
                <a:off x="7273394" y="3467243"/>
                <a:ext cx="2698816" cy="2110819"/>
                <a:chOff x="7273394" y="3467243"/>
                <a:chExt cx="2698816" cy="2110819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7477144" y="3467243"/>
                  <a:ext cx="2495066" cy="2110819"/>
                  <a:chOff x="5290457" y="3890848"/>
                  <a:chExt cx="2495066" cy="2110819"/>
                </a:xfrm>
                <a:solidFill>
                  <a:schemeClr val="accent2"/>
                </a:solidFill>
              </p:grpSpPr>
              <p:sp>
                <p:nvSpPr>
                  <p:cNvPr id="11" name="Left-Up Arrow 10"/>
                  <p:cNvSpPr/>
                  <p:nvPr/>
                </p:nvSpPr>
                <p:spPr>
                  <a:xfrm rot="8121767">
                    <a:off x="5290457" y="4532627"/>
                    <a:ext cx="1028700" cy="1028700"/>
                  </a:xfrm>
                  <a:prstGeom prst="leftUpArrow">
                    <a:avLst/>
                  </a:prstGeom>
                  <a:grpFill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2" name="Left-Up Arrow 11"/>
                  <p:cNvSpPr/>
                  <p:nvPr/>
                </p:nvSpPr>
                <p:spPr>
                  <a:xfrm rot="6466528">
                    <a:off x="6082001" y="4972967"/>
                    <a:ext cx="1028700" cy="1028700"/>
                  </a:xfrm>
                  <a:prstGeom prst="leftUpArrow">
                    <a:avLst/>
                  </a:prstGeom>
                  <a:grpFill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3" name="Left-Up Arrow 12"/>
                  <p:cNvSpPr/>
                  <p:nvPr/>
                </p:nvSpPr>
                <p:spPr>
                  <a:xfrm rot="7152169">
                    <a:off x="6756823" y="3890848"/>
                    <a:ext cx="1028700" cy="1028700"/>
                  </a:xfrm>
                  <a:prstGeom prst="leftUpArrow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sp>
              <p:nvSpPr>
                <p:cNvPr id="15" name="Oval 14"/>
                <p:cNvSpPr/>
                <p:nvPr/>
              </p:nvSpPr>
              <p:spPr>
                <a:xfrm>
                  <a:off x="7273394" y="4375721"/>
                  <a:ext cx="533400" cy="533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14" name="Oval 13"/>
              <p:cNvSpPr/>
              <p:nvPr/>
            </p:nvSpPr>
            <p:spPr>
              <a:xfrm>
                <a:off x="8136218" y="4965724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11960" y="3097369"/>
                <a:ext cx="533400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DE3C8CF-399C-CE10-5ADA-9606102E8C37}"/>
                </a:ext>
              </a:extLst>
            </p:cNvPr>
            <p:cNvSpPr/>
            <p:nvPr/>
          </p:nvSpPr>
          <p:spPr>
            <a:xfrm>
              <a:off x="8581896" y="4045138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FA0BB40-098C-487A-D348-4BEEF385376E}"/>
              </a:ext>
            </a:extLst>
          </p:cNvPr>
          <p:cNvSpPr txBox="1"/>
          <p:nvPr/>
        </p:nvSpPr>
        <p:spPr>
          <a:xfrm>
            <a:off x="4585855" y="2753184"/>
            <a:ext cx="1411895" cy="36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크로노스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D7555A-1AF3-BCF5-C4BF-2959BCDD33B6}"/>
              </a:ext>
            </a:extLst>
          </p:cNvPr>
          <p:cNvSpPr txBox="1"/>
          <p:nvPr/>
        </p:nvSpPr>
        <p:spPr>
          <a:xfrm>
            <a:off x="9828117" y="5506147"/>
            <a:ext cx="1411895" cy="36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카이로스</a:t>
            </a:r>
            <a:endParaRPr lang="en-GB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A61BC6-1E5E-756E-328A-C328EAE78907}"/>
              </a:ext>
            </a:extLst>
          </p:cNvPr>
          <p:cNvGrpSpPr/>
          <p:nvPr/>
        </p:nvGrpSpPr>
        <p:grpSpPr>
          <a:xfrm>
            <a:off x="153430" y="23430"/>
            <a:ext cx="1832877" cy="672439"/>
            <a:chOff x="6803668" y="1465231"/>
            <a:chExt cx="1832877" cy="672439"/>
          </a:xfrm>
        </p:grpSpPr>
        <p:sp>
          <p:nvSpPr>
            <p:cNvPr id="60" name="Arrow: Left 59">
              <a:extLst>
                <a:ext uri="{FF2B5EF4-FFF2-40B4-BE49-F238E27FC236}">
                  <a16:creationId xmlns:a16="http://schemas.microsoft.com/office/drawing/2014/main" id="{BBA66005-8C03-E700-F6F2-D04C8DDDF266}"/>
                </a:ext>
              </a:extLst>
            </p:cNvPr>
            <p:cNvSpPr/>
            <p:nvPr/>
          </p:nvSpPr>
          <p:spPr>
            <a:xfrm>
              <a:off x="6803668" y="1465231"/>
              <a:ext cx="1832877" cy="672439"/>
            </a:xfrm>
            <a:prstGeom prst="leftArrow">
              <a:avLst>
                <a:gd name="adj1" fmla="val 54120"/>
                <a:gd name="adj2" fmla="val 5000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76039A6-48E6-540C-9DC9-92719E08808C}"/>
                </a:ext>
              </a:extLst>
            </p:cNvPr>
            <p:cNvSpPr txBox="1"/>
            <p:nvPr/>
          </p:nvSpPr>
          <p:spPr>
            <a:xfrm>
              <a:off x="6970852" y="1624269"/>
              <a:ext cx="1652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생각의 자극제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5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2" grpId="0" animBg="1"/>
      <p:bldP spid="43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609C-BA21-9F71-94FF-E9081304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b="1" dirty="0">
                <a:latin typeface="+mn-ea"/>
                <a:ea typeface="+mn-ea"/>
              </a:rPr>
              <a:t>1.1 </a:t>
            </a:r>
            <a:r>
              <a:rPr lang="ko-KR" altLang="en-US" b="1" dirty="0">
                <a:latin typeface="+mn-ea"/>
                <a:ea typeface="+mn-ea"/>
              </a:rPr>
              <a:t>하나님의 때</a:t>
            </a:r>
            <a:r>
              <a:rPr lang="en-GB" altLang="ko-KR" b="1" dirty="0">
                <a:latin typeface="+mn-ea"/>
                <a:ea typeface="+mn-ea"/>
              </a:rPr>
              <a:t>—</a:t>
            </a:r>
            <a:r>
              <a:rPr lang="ko-KR" altLang="en-US" b="1" dirty="0" err="1">
                <a:latin typeface="+mn-ea"/>
                <a:ea typeface="+mn-ea"/>
              </a:rPr>
              <a:t>카이로스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endParaRPr lang="en-GB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66F10-7CAE-A132-2AC1-D873C7CCB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9035"/>
            <a:ext cx="5181600" cy="89336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ko-KR" altLang="en-US" dirty="0"/>
              <a:t>사람의 인지 역량이 준비되어 가는 순간들 </a:t>
            </a:r>
            <a:r>
              <a:rPr lang="en-US" altLang="ko-KR" dirty="0"/>
              <a:t>(</a:t>
            </a:r>
            <a:r>
              <a:rPr lang="ko-KR" altLang="en-US" dirty="0"/>
              <a:t>이해할 수 있는 수준</a:t>
            </a:r>
            <a:r>
              <a:rPr lang="en-US" altLang="ko-KR" dirty="0"/>
              <a:t>/</a:t>
            </a:r>
            <a:r>
              <a:rPr lang="ko-KR" altLang="en-US" dirty="0"/>
              <a:t>역량 확보</a:t>
            </a:r>
            <a:r>
              <a:rPr lang="en-US" altLang="ko-KR" dirty="0"/>
              <a:t>)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ko-K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4EBB1-4847-924F-CE38-CA43E1277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902347"/>
            <a:ext cx="5181600" cy="32571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o-KR" altLang="en-US" sz="2000" dirty="0"/>
              <a:t>타락 이후 인간의 실체는 긴 여정을 통하여 발전</a:t>
            </a:r>
            <a:r>
              <a:rPr lang="en-GB" altLang="ko-KR" sz="2000" dirty="0"/>
              <a:t>(</a:t>
            </a:r>
            <a:r>
              <a:rPr lang="ko-KR" altLang="en-US" sz="2000" dirty="0"/>
              <a:t>변화</a:t>
            </a:r>
            <a:r>
              <a:rPr lang="en-GB" altLang="ko-KR" sz="2000" dirty="0"/>
              <a:t>)</a:t>
            </a:r>
            <a:r>
              <a:rPr lang="ko-KR" altLang="en-US" sz="2000" dirty="0"/>
              <a:t>하고 있음 </a:t>
            </a:r>
            <a:endParaRPr lang="en-GB" altLang="ko-KR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o-KR" altLang="en-US" sz="1800" dirty="0"/>
              <a:t>인류의 역사는 수십 만년이 되었지만 인류의 문명은 </a:t>
            </a:r>
            <a:r>
              <a:rPr lang="en-GB" altLang="ko-KR" sz="1800" dirty="0"/>
              <a:t>5</a:t>
            </a:r>
            <a:r>
              <a:rPr lang="ko-KR" altLang="en-US" sz="1800" dirty="0"/>
              <a:t>천년 전에 시작 </a:t>
            </a:r>
            <a:endParaRPr lang="en-GB" altLang="ko-KR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ko-KR" altLang="en-US" sz="1800" dirty="0"/>
              <a:t>법에 근거한 삶</a:t>
            </a:r>
            <a:r>
              <a:rPr lang="en-GB" altLang="ko-KR" sz="1800" dirty="0"/>
              <a:t>(BCE 1750), </a:t>
            </a:r>
            <a:r>
              <a:rPr lang="ko-KR" altLang="en-US" sz="1800" dirty="0"/>
              <a:t>합리주의</a:t>
            </a:r>
            <a:r>
              <a:rPr lang="en-GB" altLang="ko-KR" sz="1800" dirty="0"/>
              <a:t>(BCE 750-), </a:t>
            </a:r>
            <a:r>
              <a:rPr lang="ko-KR" altLang="en-US" sz="1800" dirty="0"/>
              <a:t>인본주의와 과학의 발전 </a:t>
            </a:r>
            <a:r>
              <a:rPr lang="en-GB" altLang="ko-KR" sz="1800" dirty="0"/>
              <a:t>(1350-), </a:t>
            </a:r>
            <a:r>
              <a:rPr lang="ko-KR" altLang="en-US" sz="1800" dirty="0"/>
              <a:t>우주와 상대적 사람의 이해 </a:t>
            </a:r>
            <a:r>
              <a:rPr lang="en-GB" altLang="ko-KR" sz="1800" dirty="0"/>
              <a:t>(1600-), </a:t>
            </a:r>
            <a:r>
              <a:rPr lang="ko-KR" altLang="en-US" sz="1800" dirty="0"/>
              <a:t>예술과 철학의 표출 </a:t>
            </a:r>
            <a:r>
              <a:rPr lang="en-GB" altLang="ko-KR" sz="1800" dirty="0"/>
              <a:t>(1900-) </a:t>
            </a:r>
            <a:r>
              <a:rPr lang="ko-KR" altLang="en-US" sz="1800" dirty="0"/>
              <a:t>에서 시작하여</a:t>
            </a:r>
            <a:r>
              <a:rPr lang="en-GB" altLang="ko-KR" sz="1800" dirty="0"/>
              <a:t>, </a:t>
            </a:r>
            <a:r>
              <a:rPr lang="ko-KR" altLang="en-US" sz="1800" dirty="0"/>
              <a:t>고정관념을 초월한 실체의 해방 </a:t>
            </a:r>
            <a:r>
              <a:rPr lang="en-GB" altLang="ko-KR" sz="1800" dirty="0"/>
              <a:t>(</a:t>
            </a:r>
            <a:r>
              <a:rPr lang="ko-KR" altLang="en-US" sz="1800" dirty="0"/>
              <a:t>추구에</a:t>
            </a:r>
            <a:r>
              <a:rPr lang="en-GB" altLang="ko-KR" sz="1800" dirty="0"/>
              <a:t>)</a:t>
            </a:r>
            <a:r>
              <a:rPr lang="ko-KR" altLang="en-US" sz="1800" dirty="0"/>
              <a:t> 도달</a:t>
            </a: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ko-KR" alt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말씀은 이런 발전의 시각에서 고찰되어야 함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4CDD0C1-73EA-2EAF-B6BA-EF9072B0F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170536"/>
              </p:ext>
            </p:extLst>
          </p:nvPr>
        </p:nvGraphicFramePr>
        <p:xfrm>
          <a:off x="6388100" y="1799035"/>
          <a:ext cx="4648200" cy="436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89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A6AF71-E1A3-4B89-829C-ADB612D0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DA6AF71-E1A3-4B89-829C-ADB612D01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71BBCD-9D08-4A2E-A17B-86F12FFE0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A71BBCD-9D08-4A2E-A17B-86F12FFE0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24EF42-5A2C-468F-B055-16ECDC2C4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424EF42-5A2C-468F-B055-16ECDC2C4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C08FB9-0E4F-4A66-906D-650093B43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1DC08FB9-0E4F-4A66-906D-650093B43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369E7A-56D3-4367-919D-916065837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2369E7A-56D3-4367-919D-916065837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CCCD24-F0F1-4CDE-936E-8DE15696B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60CCCD24-F0F1-4CDE-936E-8DE15696B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4EE01A-BFBB-490B-A92E-07D818A7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E4EE01A-BFBB-490B-A92E-07D818A7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5067A1-C75F-4F77-9856-E982BD96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945067A1-C75F-4F77-9856-E982BD966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9D3BB0-5119-45F5-B847-E67FF3B49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559D3BB0-5119-45F5-B847-E67FF3B49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CE6B3E-66CB-4BD8-BC86-832FF980F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52CE6B3E-66CB-4BD8-BC86-832FF980F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DAE485-D9AD-4E97-A3CF-366558164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42DAE485-D9AD-4E97-A3CF-366558164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B4D5E9-4851-4445-BBEC-FE16D2786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6BB4D5E9-4851-4445-BBEC-FE16D2786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C98736-4E62-4931-B054-2AD23730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FEC98736-4E62-4931-B054-2AD23730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1485</Words>
  <Application>Microsoft Office PowerPoint</Application>
  <PresentationFormat>Widescreen</PresentationFormat>
  <Paragraphs>286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맑은 고딕</vt:lpstr>
      <vt:lpstr>Amasis MT Pro</vt:lpstr>
      <vt:lpstr>Arial</vt:lpstr>
      <vt:lpstr>Calibri</vt:lpstr>
      <vt:lpstr>Calibri Light</vt:lpstr>
      <vt:lpstr>Consolas</vt:lpstr>
      <vt:lpstr>Galatia SIL</vt:lpstr>
      <vt:lpstr>Office Theme</vt:lpstr>
      <vt:lpstr>Bitmap Image</vt:lpstr>
      <vt:lpstr>PowerPoint Presentation</vt:lpstr>
      <vt:lpstr>하나님의 때 (카이로스)</vt:lpstr>
      <vt:lpstr>PowerPoint Presentation</vt:lpstr>
      <vt:lpstr>인간의 성화 크로노스를 통해 카이로스 실현</vt:lpstr>
      <vt:lpstr>이 세대의 내적 변화</vt:lpstr>
      <vt:lpstr>줄거리</vt:lpstr>
      <vt:lpstr>1. “하나님의 때”란 무슨 뜻인가?</vt:lpstr>
      <vt:lpstr>나는 매순간 나의 선택과 그 결과로 빚어지어 가며 형성된 종합체 성장이란 나의 인지역량과 내면의 질서의 회복을 의미 </vt:lpstr>
      <vt:lpstr>1.1 하나님의 때—카이로스 </vt:lpstr>
      <vt:lpstr>1.2 하나님의 때—카이로스 </vt:lpstr>
      <vt:lpstr>1.3 하나님의 때—카이로스 </vt:lpstr>
      <vt:lpstr>“하나님의 때”란 무슨 뜻인가?</vt:lpstr>
      <vt:lpstr>2. 성경이란 무엇이고 하나님의 때와는 무슨 관계인가?</vt:lpstr>
      <vt:lpstr>말씀으로 뒤섞여 형성되는 우리 인생의 결과물이 우리 구원의 모습</vt:lpstr>
      <vt:lpstr>2.1 성경—하나님의 뜻</vt:lpstr>
      <vt:lpstr>2.2 성경—하나님의 뜻</vt:lpstr>
      <vt:lpstr>2.3 성경—하나님의 뜻</vt:lpstr>
      <vt:lpstr>성경이란 무엇이고 하나님의 때와는 무슨 관계인가?</vt:lpstr>
      <vt:lpstr>3. 이 시대에 소그룹의 역할은 무엇일까?</vt:lpstr>
      <vt:lpstr>천사도 알 지 못하는 크로노스의 시작과 끝</vt:lpstr>
      <vt:lpstr>3.1 소그룹—예수님의 방법</vt:lpstr>
      <vt:lpstr>3.2 소그룹—예수님의 방법</vt:lpstr>
      <vt:lpstr>3.3 소그룹—예수님의 방법</vt:lpstr>
      <vt:lpstr>이 시대에 소그룹의 역할은 무엇일까?</vt:lpstr>
      <vt:lpstr>요약 및 정리</vt:lpstr>
      <vt:lpstr>PowerPoint Presentation</vt:lpstr>
      <vt:lpstr>SALOM!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하나님의 때 카이로스</dc:title>
  <dc:creator>Il Houng Lee</dc:creator>
  <cp:lastModifiedBy>Il Houng Lee</cp:lastModifiedBy>
  <cp:revision>35</cp:revision>
  <dcterms:created xsi:type="dcterms:W3CDTF">2022-06-16T00:40:25Z</dcterms:created>
  <dcterms:modified xsi:type="dcterms:W3CDTF">2022-11-27T23:01:17Z</dcterms:modified>
</cp:coreProperties>
</file>